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44"/>
  </p:notesMasterIdLst>
  <p:handoutMasterIdLst>
    <p:handoutMasterId r:id="rId45"/>
  </p:handoutMasterIdLst>
  <p:sldIdLst>
    <p:sldId id="277" r:id="rId6"/>
    <p:sldId id="273" r:id="rId7"/>
    <p:sldId id="286" r:id="rId8"/>
    <p:sldId id="288" r:id="rId9"/>
    <p:sldId id="287" r:id="rId10"/>
    <p:sldId id="282" r:id="rId11"/>
    <p:sldId id="298" r:id="rId12"/>
    <p:sldId id="289" r:id="rId13"/>
    <p:sldId id="318" r:id="rId14"/>
    <p:sldId id="319" r:id="rId15"/>
    <p:sldId id="283" r:id="rId16"/>
    <p:sldId id="290" r:id="rId17"/>
    <p:sldId id="291" r:id="rId18"/>
    <p:sldId id="292" r:id="rId19"/>
    <p:sldId id="295" r:id="rId20"/>
    <p:sldId id="314" r:id="rId21"/>
    <p:sldId id="329" r:id="rId22"/>
    <p:sldId id="323" r:id="rId23"/>
    <p:sldId id="293" r:id="rId24"/>
    <p:sldId id="301" r:id="rId25"/>
    <p:sldId id="284" r:id="rId26"/>
    <p:sldId id="320" r:id="rId27"/>
    <p:sldId id="325" r:id="rId28"/>
    <p:sldId id="327" r:id="rId29"/>
    <p:sldId id="300" r:id="rId30"/>
    <p:sldId id="313" r:id="rId31"/>
    <p:sldId id="328" r:id="rId32"/>
    <p:sldId id="326" r:id="rId33"/>
    <p:sldId id="294" r:id="rId34"/>
    <p:sldId id="316" r:id="rId35"/>
    <p:sldId id="306" r:id="rId36"/>
    <p:sldId id="279" r:id="rId37"/>
    <p:sldId id="303" r:id="rId38"/>
    <p:sldId id="322" r:id="rId39"/>
    <p:sldId id="321" r:id="rId40"/>
    <p:sldId id="330" r:id="rId41"/>
    <p:sldId id="315" r:id="rId42"/>
    <p:sldId id="275" r:id="rId4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3E2AA84E-5E3B-4C36-93DD-44A1A8096509}">
          <p14:sldIdLst>
            <p14:sldId id="277"/>
            <p14:sldId id="273"/>
            <p14:sldId id="286"/>
            <p14:sldId id="288"/>
            <p14:sldId id="287"/>
            <p14:sldId id="282"/>
            <p14:sldId id="298"/>
            <p14:sldId id="289"/>
            <p14:sldId id="318"/>
            <p14:sldId id="319"/>
            <p14:sldId id="283"/>
            <p14:sldId id="290"/>
            <p14:sldId id="291"/>
            <p14:sldId id="292"/>
            <p14:sldId id="295"/>
            <p14:sldId id="314"/>
            <p14:sldId id="329"/>
            <p14:sldId id="323"/>
            <p14:sldId id="293"/>
            <p14:sldId id="301"/>
            <p14:sldId id="284"/>
            <p14:sldId id="320"/>
            <p14:sldId id="325"/>
            <p14:sldId id="327"/>
            <p14:sldId id="300"/>
            <p14:sldId id="313"/>
            <p14:sldId id="328"/>
            <p14:sldId id="326"/>
            <p14:sldId id="294"/>
            <p14:sldId id="316"/>
            <p14:sldId id="306"/>
            <p14:sldId id="279"/>
            <p14:sldId id="303"/>
            <p14:sldId id="322"/>
            <p14:sldId id="321"/>
            <p14:sldId id="330"/>
            <p14:sldId id="315"/>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F4FD"/>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FC1873-BCDB-737E-343D-5A8C056A5926}" v="84" dt="2024-04-09T15:00:49.391"/>
    <p1510:client id="{1DA9CA3B-4E7B-4C7A-E2A5-527559B53FEC}" v="1" dt="2024-04-09T21:00:15.541"/>
    <p1510:client id="{2047DF79-5258-46A6-A01A-F3D700067F35}" v="53" dt="2024-04-10T09:30:02.089"/>
    <p1510:client id="{21A5495A-E3E7-43E2-A6C4-7782460CE356}" v="1369" dt="2024-04-10T10:44:58.286"/>
    <p1510:client id="{4257343F-A765-5D3A-3FDF-C382E9C91298}" v="120" dt="2024-04-10T09:31:23.152"/>
    <p1510:client id="{49519D2C-2398-8771-190B-D8C16DC69153}" v="1305" dt="2024-04-09T20:52:11.983"/>
    <p1510:client id="{4EB61E4E-67F2-12A4-3882-2EFEA7EFE898}" v="10" dt="2024-04-10T07:17:23.118"/>
    <p1510:client id="{8368F329-4A08-B694-F949-1A94ECFE779D}" v="6" dt="2024-04-10T07:45:51.653"/>
    <p1510:client id="{DF5151E2-6FF8-9905-708A-C794B45F5778}" v="9" dt="2024-04-10T08:32:37.090"/>
    <p1510:client id="{DFBCB60B-8083-43CB-4301-C67374DCE689}" v="155" dt="2024-04-10T08:06:38.0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ijl, gemiddeld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3E_5D9719B8.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baseline="0">
                <a:solidFill>
                  <a:schemeClr val="tx1">
                    <a:lumMod val="65000"/>
                    <a:lumOff val="35000"/>
                  </a:schemeClr>
                </a:solidFill>
                <a:latin typeface="+mn-lt"/>
                <a:ea typeface="+mn-ea"/>
                <a:cs typeface="+mn-cs"/>
              </a:defRPr>
            </a:pPr>
            <a:r>
              <a:rPr lang="en-US"/>
              <a:t>Data Distribution</a:t>
            </a:r>
          </a:p>
        </c:rich>
      </c:tx>
      <c:layout>
        <c:manualLayout>
          <c:xMode val="edge"/>
          <c:yMode val="edge"/>
          <c:x val="0.43909839705784787"/>
          <c:y val="1.2162544740815684E-2"/>
        </c:manualLayout>
      </c:layout>
      <c:overlay val="0"/>
      <c:spPr>
        <a:noFill/>
        <a:ln>
          <a:noFill/>
        </a:ln>
        <a:effectLst/>
      </c:spPr>
      <c:txPr>
        <a:bodyPr rot="0" spcFirstLastPara="1" vertOverflow="ellipsis" vert="horz" wrap="square" anchor="ctr" anchorCtr="1"/>
        <a:lstStyle/>
        <a:p>
          <a:pPr>
            <a:defRPr sz="1862" b="0" i="0" u="none" strike="noStrike"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Data Distribution</c:v>
                </c:pt>
              </c:strCache>
            </c:strRef>
          </c:tx>
          <c:dPt>
            <c:idx val="0"/>
            <c:bubble3D val="0"/>
            <c:spPr>
              <a:solidFill>
                <a:schemeClr val="accent2">
                  <a:tint val="48000"/>
                </a:schemeClr>
              </a:solidFill>
              <a:ln w="19050">
                <a:solidFill>
                  <a:schemeClr val="lt1"/>
                </a:solidFill>
              </a:ln>
              <a:effectLst/>
            </c:spPr>
            <c:extLst>
              <c:ext xmlns:c16="http://schemas.microsoft.com/office/drawing/2014/chart" uri="{C3380CC4-5D6E-409C-BE32-E72D297353CC}">
                <c16:uniqueId val="{00000001-5C92-4C63-8EB8-CF5E4F070B7E}"/>
              </c:ext>
            </c:extLst>
          </c:dPt>
          <c:dPt>
            <c:idx val="1"/>
            <c:bubble3D val="0"/>
            <c:spPr>
              <a:solidFill>
                <a:schemeClr val="accent2">
                  <a:tint val="65000"/>
                </a:schemeClr>
              </a:solidFill>
              <a:ln w="19050">
                <a:solidFill>
                  <a:schemeClr val="lt1"/>
                </a:solidFill>
              </a:ln>
              <a:effectLst/>
            </c:spPr>
            <c:extLst>
              <c:ext xmlns:c16="http://schemas.microsoft.com/office/drawing/2014/chart" uri="{C3380CC4-5D6E-409C-BE32-E72D297353CC}">
                <c16:uniqueId val="{00000003-5C92-4C63-8EB8-CF5E4F070B7E}"/>
              </c:ext>
            </c:extLst>
          </c:dPt>
          <c:dPt>
            <c:idx val="2"/>
            <c:bubble3D val="0"/>
            <c:spPr>
              <a:solidFill>
                <a:schemeClr val="accent2">
                  <a:tint val="83000"/>
                </a:schemeClr>
              </a:solidFill>
              <a:ln w="19050">
                <a:solidFill>
                  <a:schemeClr val="lt1"/>
                </a:solidFill>
              </a:ln>
              <a:effectLst/>
            </c:spPr>
            <c:extLst>
              <c:ext xmlns:c16="http://schemas.microsoft.com/office/drawing/2014/chart" uri="{C3380CC4-5D6E-409C-BE32-E72D297353CC}">
                <c16:uniqueId val="{00000005-5C92-4C63-8EB8-CF5E4F070B7E}"/>
              </c:ext>
            </c:extLst>
          </c:dPt>
          <c:dPt>
            <c:idx val="3"/>
            <c:bubble3D val="0"/>
            <c:spPr>
              <a:solidFill>
                <a:schemeClr val="accent2"/>
              </a:solidFill>
              <a:ln w="19050">
                <a:solidFill>
                  <a:schemeClr val="lt1"/>
                </a:solidFill>
              </a:ln>
              <a:effectLst/>
            </c:spPr>
            <c:extLst>
              <c:ext xmlns:c16="http://schemas.microsoft.com/office/drawing/2014/chart" uri="{C3380CC4-5D6E-409C-BE32-E72D297353CC}">
                <c16:uniqueId val="{00000007-5C92-4C63-8EB8-CF5E4F070B7E}"/>
              </c:ext>
            </c:extLst>
          </c:dPt>
          <c:dPt>
            <c:idx val="4"/>
            <c:bubble3D val="0"/>
            <c:spPr>
              <a:solidFill>
                <a:schemeClr val="accent2">
                  <a:shade val="82000"/>
                </a:schemeClr>
              </a:solidFill>
              <a:ln w="19050">
                <a:solidFill>
                  <a:schemeClr val="lt1"/>
                </a:solidFill>
              </a:ln>
              <a:effectLst/>
            </c:spPr>
            <c:extLst>
              <c:ext xmlns:c16="http://schemas.microsoft.com/office/drawing/2014/chart" uri="{C3380CC4-5D6E-409C-BE32-E72D297353CC}">
                <c16:uniqueId val="{00000009-5C92-4C63-8EB8-CF5E4F070B7E}"/>
              </c:ext>
            </c:extLst>
          </c:dPt>
          <c:dPt>
            <c:idx val="5"/>
            <c:bubble3D val="0"/>
            <c:spPr>
              <a:solidFill>
                <a:schemeClr val="accent2">
                  <a:shade val="65000"/>
                </a:schemeClr>
              </a:solidFill>
              <a:ln w="19050">
                <a:solidFill>
                  <a:schemeClr val="lt1"/>
                </a:solidFill>
              </a:ln>
              <a:effectLst/>
            </c:spPr>
            <c:extLst>
              <c:ext xmlns:c16="http://schemas.microsoft.com/office/drawing/2014/chart" uri="{C3380CC4-5D6E-409C-BE32-E72D297353CC}">
                <c16:uniqueId val="{0000000B-5C92-4C63-8EB8-CF5E4F070B7E}"/>
              </c:ext>
            </c:extLst>
          </c:dPt>
          <c:dPt>
            <c:idx val="6"/>
            <c:bubble3D val="0"/>
            <c:spPr>
              <a:solidFill>
                <a:schemeClr val="accent2">
                  <a:shade val="47000"/>
                </a:schemeClr>
              </a:solidFill>
              <a:ln w="19050">
                <a:solidFill>
                  <a:schemeClr val="lt1"/>
                </a:solidFill>
              </a:ln>
              <a:effectLst/>
            </c:spPr>
            <c:extLst>
              <c:ext xmlns:c16="http://schemas.microsoft.com/office/drawing/2014/chart" uri="{C3380CC4-5D6E-409C-BE32-E72D297353CC}">
                <c16:uniqueId val="{0000000D-5C92-4C63-8EB8-CF5E4F070B7E}"/>
              </c:ext>
            </c:extLst>
          </c:dPt>
          <c:dLbls>
            <c:dLbl>
              <c:idx val="0"/>
              <c:spPr>
                <a:noFill/>
                <a:ln>
                  <a:noFill/>
                </a:ln>
                <a:effectLst/>
              </c:spPr>
              <c:txPr>
                <a:bodyPr rot="0" spcFirstLastPara="1" vertOverflow="overflow" horzOverflow="overflow" vert="horz" wrap="square" lIns="0" tIns="19050" rIns="38100" bIns="19050" anchor="ctr" anchorCtr="1">
                  <a:normAutofit/>
                </a:bodyPr>
                <a:lstStyle/>
                <a:p>
                  <a:pPr>
                    <a:defRPr sz="1197" b="0" i="0" u="none" strike="noStrike" baseline="0">
                      <a:solidFill>
                        <a:schemeClr val="tx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1-5C92-4C63-8EB8-CF5E4F070B7E}"/>
                </c:ext>
              </c:extLst>
            </c:dLbl>
            <c:dLbl>
              <c:idx val="3"/>
              <c:layout>
                <c:manualLayout>
                  <c:x val="-6.693732090427653E-17"/>
                  <c:y val="-5.5686229000189566E-3"/>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5C92-4C63-8EB8-CF5E4F070B7E}"/>
                </c:ext>
              </c:extLst>
            </c:dLbl>
            <c:dLbl>
              <c:idx val="4"/>
              <c:layout>
                <c:manualLayout>
                  <c:x val="-9.1279219322617632E-4"/>
                  <c:y val="-9.2810381666982612E-3"/>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5C92-4C63-8EB8-CF5E4F070B7E}"/>
                </c:ext>
              </c:extLst>
            </c:dLbl>
            <c:dLbl>
              <c:idx val="5"/>
              <c:layout>
                <c:manualLayout>
                  <c:x val="-4.6552401854535061E-2"/>
                  <c:y val="-0.17819593280060661"/>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B-5C92-4C63-8EB8-CF5E4F070B7E}"/>
                </c:ext>
              </c:extLst>
            </c:dLbl>
            <c:dLbl>
              <c:idx val="6"/>
              <c:layout>
                <c:manualLayout>
                  <c:x val="-1.0040714125487939E-2"/>
                  <c:y val="-0.15406523356719112"/>
                </c:manualLayout>
              </c:layout>
              <c:tx>
                <c:rich>
                  <a:bodyPr/>
                  <a:lstStyle/>
                  <a:p>
                    <a:fld id="{B7F2760E-0778-45AA-A3F0-C7639A25360F}" type="CATEGORYNAME">
                      <a:rPr lang="en-US">
                        <a:solidFill>
                          <a:schemeClr val="tx1"/>
                        </a:solidFill>
                      </a:rPr>
                      <a:pPr/>
                      <a:t>[CATEGORY NAME]</a:t>
                    </a:fld>
                    <a:r>
                      <a:rPr lang="en-US" baseline="0">
                        <a:solidFill>
                          <a:schemeClr val="tx1"/>
                        </a:solidFill>
                      </a:rPr>
                      <a:t>
4%</a:t>
                    </a:r>
                  </a:p>
                </c:rich>
              </c:tx>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D-5C92-4C63-8EB8-CF5E4F070B7E}"/>
                </c:ext>
              </c:extLst>
            </c:dLbl>
            <c:spPr>
              <a:noFill/>
              <a:ln>
                <a:noFill/>
              </a:ln>
              <a:effectLst/>
            </c:spPr>
            <c:txPr>
              <a:bodyPr rot="0" spcFirstLastPara="1" vertOverflow="overflow" horzOverflow="overflow" vert="horz" wrap="square" lIns="38100" tIns="19050" rIns="38100" bIns="19050" anchor="ctr" anchorCtr="0">
                <a:normAutofit/>
              </a:bodyPr>
              <a:lstStyle/>
              <a:p>
                <a:pPr>
                  <a:defRPr sz="1197" b="0" i="0" u="none" strike="noStrike" baseline="0">
                    <a:solidFill>
                      <a:schemeClr val="tx1"/>
                    </a:solidFill>
                    <a:latin typeface="+mn-lt"/>
                    <a:ea typeface="+mn-ea"/>
                    <a:cs typeface="+mn-cs"/>
                  </a:defRPr>
                </a:pPr>
                <a:endParaRPr lang="en-US"/>
              </a:p>
            </c:txPr>
            <c:showLegendKey val="0"/>
            <c:showVal val="0"/>
            <c:showCatName val="1"/>
            <c:showSerName val="0"/>
            <c:showPercent val="1"/>
            <c:showBubbleSize val="0"/>
            <c:separator>
</c:separator>
            <c:showLeaderLines val="1"/>
            <c:leaderLines>
              <c:spPr>
                <a:ln w="15875" cap="flat" cmpd="sng" algn="ctr">
                  <a:solidFill>
                    <a:schemeClr val="accent2">
                      <a:lumMod val="50000"/>
                    </a:schemeClr>
                  </a:solidFill>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Sheet1!$A$2:$A$8</c:f>
              <c:strCache>
                <c:ptCount val="7"/>
                <c:pt idx="0">
                  <c:v>fear</c:v>
                </c:pt>
                <c:pt idx="1">
                  <c:v>happiness</c:v>
                </c:pt>
                <c:pt idx="2">
                  <c:v>sadness</c:v>
                </c:pt>
                <c:pt idx="3">
                  <c:v>anger</c:v>
                </c:pt>
                <c:pt idx="4">
                  <c:v>surprise</c:v>
                </c:pt>
                <c:pt idx="5">
                  <c:v>disgust</c:v>
                </c:pt>
                <c:pt idx="6">
                  <c:v>neutral</c:v>
                </c:pt>
              </c:strCache>
            </c:strRef>
          </c:cat>
          <c:val>
            <c:numRef>
              <c:f>Sheet1!$B$2:$B$8</c:f>
              <c:numCache>
                <c:formatCode>General</c:formatCode>
                <c:ptCount val="7"/>
                <c:pt idx="0">
                  <c:v>59695</c:v>
                </c:pt>
                <c:pt idx="1">
                  <c:v>224422</c:v>
                </c:pt>
                <c:pt idx="2">
                  <c:v>143454</c:v>
                </c:pt>
                <c:pt idx="3">
                  <c:v>77918</c:v>
                </c:pt>
                <c:pt idx="4">
                  <c:v>35989</c:v>
                </c:pt>
                <c:pt idx="5">
                  <c:v>5550</c:v>
                </c:pt>
                <c:pt idx="6">
                  <c:v>21237</c:v>
                </c:pt>
              </c:numCache>
            </c:numRef>
          </c:val>
          <c:extLst>
            <c:ext xmlns:c16="http://schemas.microsoft.com/office/drawing/2014/chart" uri="{C3380CC4-5D6E-409C-BE32-E72D297353CC}">
              <c16:uniqueId val="{00000000-4164-4541-BE25-3A3295075208}"/>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77257550544719256"/>
          <c:y val="0.39650012781524213"/>
          <c:w val="6.2177028078913912E-2"/>
          <c:h val="0.26589721257538285"/>
        </c:manualLayout>
      </c:layout>
      <c:overlay val="0"/>
      <c:spPr>
        <a:noFill/>
        <a:ln>
          <a:noFill/>
        </a:ln>
        <a:effectLst/>
      </c:spPr>
      <c:txPr>
        <a:bodyPr rot="0" spcFirstLastPara="1" vertOverflow="ellipsis" vert="horz" wrap="square" anchor="ctr" anchorCtr="1"/>
        <a:lstStyle/>
        <a:p>
          <a:pPr>
            <a:defRPr sz="1197" b="0" i="0" u="none" strike="noStrike"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nchor="t" anchorCtr="0"/>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DA8D14-6B6A-4E44-8C59-96328F956812}" type="doc">
      <dgm:prSet loTypeId="urn:microsoft.com/office/officeart/2005/8/layout/cycle2" loCatId="cycle" qsTypeId="urn:microsoft.com/office/officeart/2005/8/quickstyle/simple1" qsCatId="simple" csTypeId="urn:microsoft.com/office/officeart/2005/8/colors/accent2_2" csCatId="accent2" phldr="1"/>
      <dgm:spPr/>
      <dgm:t>
        <a:bodyPr/>
        <a:lstStyle/>
        <a:p>
          <a:endParaRPr lang="en-US"/>
        </a:p>
      </dgm:t>
    </dgm:pt>
    <dgm:pt modelId="{72D831BC-8675-4920-99D5-2B3EE9255AB6}">
      <dgm:prSet phldrT="[Text]" phldr="0"/>
      <dgm:spPr/>
      <dgm:t>
        <a:bodyPr/>
        <a:lstStyle/>
        <a:p>
          <a:pPr rtl="0"/>
          <a:r>
            <a:rPr lang="en-US">
              <a:latin typeface="Calibri Light" panose="020F0302020204030204"/>
            </a:rPr>
            <a:t> Define objective</a:t>
          </a:r>
          <a:endParaRPr lang="en-US"/>
        </a:p>
      </dgm:t>
    </dgm:pt>
    <dgm:pt modelId="{614C004D-8227-4B2D-97BD-6FA294C31169}" type="parTrans" cxnId="{25B02713-6EDA-401C-B0E0-D786052C3194}">
      <dgm:prSet/>
      <dgm:spPr/>
      <dgm:t>
        <a:bodyPr/>
        <a:lstStyle/>
        <a:p>
          <a:endParaRPr lang="en-US"/>
        </a:p>
      </dgm:t>
    </dgm:pt>
    <dgm:pt modelId="{14B1339C-00ED-4258-86C7-757D7DA9E808}" type="sibTrans" cxnId="{25B02713-6EDA-401C-B0E0-D786052C3194}">
      <dgm:prSet/>
      <dgm:spPr/>
      <dgm:t>
        <a:bodyPr/>
        <a:lstStyle/>
        <a:p>
          <a:endParaRPr lang="en-US"/>
        </a:p>
      </dgm:t>
    </dgm:pt>
    <dgm:pt modelId="{648D22C8-BE36-4DA7-B0E5-F526B0A6ABAA}">
      <dgm:prSet phldrT="[Text]"/>
      <dgm:spPr/>
      <dgm:t>
        <a:bodyPr/>
        <a:lstStyle/>
        <a:p>
          <a:pPr rtl="0"/>
          <a:r>
            <a:rPr lang="en-US">
              <a:latin typeface="Calibri Light" panose="020F0302020204030204"/>
            </a:rPr>
            <a:t> Prepare Data</a:t>
          </a:r>
          <a:endParaRPr lang="en-US"/>
        </a:p>
      </dgm:t>
    </dgm:pt>
    <dgm:pt modelId="{286D23BE-EB35-44B8-A29D-5F2AE7F1715C}" type="parTrans" cxnId="{73A6A78A-81B4-4745-8723-B58844C03CEB}">
      <dgm:prSet/>
      <dgm:spPr/>
      <dgm:t>
        <a:bodyPr/>
        <a:lstStyle/>
        <a:p>
          <a:endParaRPr lang="en-US"/>
        </a:p>
      </dgm:t>
    </dgm:pt>
    <dgm:pt modelId="{39F6C209-B176-46B7-A4FC-C2B76DEE256D}" type="sibTrans" cxnId="{73A6A78A-81B4-4745-8723-B58844C03CEB}">
      <dgm:prSet/>
      <dgm:spPr/>
      <dgm:t>
        <a:bodyPr/>
        <a:lstStyle/>
        <a:p>
          <a:endParaRPr lang="en-US"/>
        </a:p>
      </dgm:t>
    </dgm:pt>
    <dgm:pt modelId="{03043E05-289F-4F4B-A4AB-BF28A924D442}">
      <dgm:prSet phldrT="[Text]" phldr="0"/>
      <dgm:spPr/>
      <dgm:t>
        <a:bodyPr/>
        <a:lstStyle/>
        <a:p>
          <a:pPr rtl="0"/>
          <a:r>
            <a:rPr lang="en-US">
              <a:latin typeface="Calibri Light" panose="020F0302020204030204"/>
            </a:rPr>
            <a:t>Train models</a:t>
          </a:r>
          <a:endParaRPr lang="en-US"/>
        </a:p>
      </dgm:t>
    </dgm:pt>
    <dgm:pt modelId="{3CF5A3DF-863D-4B34-B305-0ED80C3A5883}" type="parTrans" cxnId="{D21B9F06-B7A5-47C8-8516-4EC9BECD0056}">
      <dgm:prSet/>
      <dgm:spPr/>
      <dgm:t>
        <a:bodyPr/>
        <a:lstStyle/>
        <a:p>
          <a:endParaRPr lang="en-US"/>
        </a:p>
      </dgm:t>
    </dgm:pt>
    <dgm:pt modelId="{7AE50B52-5CB5-4BE9-8701-A4C51E3DD795}" type="sibTrans" cxnId="{D21B9F06-B7A5-47C8-8516-4EC9BECD0056}">
      <dgm:prSet/>
      <dgm:spPr/>
      <dgm:t>
        <a:bodyPr/>
        <a:lstStyle/>
        <a:p>
          <a:endParaRPr lang="en-US"/>
        </a:p>
      </dgm:t>
    </dgm:pt>
    <dgm:pt modelId="{472F4E09-BE29-4FFF-9A36-0DF89F9248E5}">
      <dgm:prSet phldr="0"/>
      <dgm:spPr/>
      <dgm:t>
        <a:bodyPr/>
        <a:lstStyle/>
        <a:p>
          <a:pPr rtl="0"/>
          <a:r>
            <a:rPr lang="en-US">
              <a:latin typeface="Calibri Light" panose="020F0302020204030204"/>
            </a:rPr>
            <a:t>Iterate</a:t>
          </a:r>
        </a:p>
      </dgm:t>
    </dgm:pt>
    <dgm:pt modelId="{F0AAD1CF-15A4-4EE8-AE9B-C808431B5041}" type="parTrans" cxnId="{544B9A32-8F10-4ED3-9DB2-AC758DB5B58F}">
      <dgm:prSet/>
      <dgm:spPr/>
    </dgm:pt>
    <dgm:pt modelId="{3BB7BB1E-227B-4F6E-8612-C742F642A142}" type="sibTrans" cxnId="{544B9A32-8F10-4ED3-9DB2-AC758DB5B58F}">
      <dgm:prSet/>
      <dgm:spPr/>
      <dgm:t>
        <a:bodyPr/>
        <a:lstStyle/>
        <a:p>
          <a:endParaRPr lang="en-US"/>
        </a:p>
      </dgm:t>
    </dgm:pt>
    <dgm:pt modelId="{DED97D02-9E1C-4399-8703-F0ADA8C58D64}" type="pres">
      <dgm:prSet presAssocID="{8BDA8D14-6B6A-4E44-8C59-96328F956812}" presName="cycle" presStyleCnt="0">
        <dgm:presLayoutVars>
          <dgm:dir/>
          <dgm:resizeHandles val="exact"/>
        </dgm:presLayoutVars>
      </dgm:prSet>
      <dgm:spPr/>
    </dgm:pt>
    <dgm:pt modelId="{AC97214A-FB92-499F-80FD-F18DA3AF249C}" type="pres">
      <dgm:prSet presAssocID="{72D831BC-8675-4920-99D5-2B3EE9255AB6}" presName="node" presStyleLbl="node1" presStyleIdx="0" presStyleCnt="4">
        <dgm:presLayoutVars>
          <dgm:bulletEnabled val="1"/>
        </dgm:presLayoutVars>
      </dgm:prSet>
      <dgm:spPr/>
    </dgm:pt>
    <dgm:pt modelId="{0C0D8A1C-A974-46FD-877D-4338BB314E48}" type="pres">
      <dgm:prSet presAssocID="{14B1339C-00ED-4258-86C7-757D7DA9E808}" presName="sibTrans" presStyleLbl="sibTrans2D1" presStyleIdx="0" presStyleCnt="4"/>
      <dgm:spPr/>
    </dgm:pt>
    <dgm:pt modelId="{A08FE973-960F-40E2-A90C-4F72A448D1E4}" type="pres">
      <dgm:prSet presAssocID="{14B1339C-00ED-4258-86C7-757D7DA9E808}" presName="connectorText" presStyleLbl="sibTrans2D1" presStyleIdx="0" presStyleCnt="4"/>
      <dgm:spPr/>
    </dgm:pt>
    <dgm:pt modelId="{3FAA7938-0A47-466E-804B-F727B148F0FA}" type="pres">
      <dgm:prSet presAssocID="{648D22C8-BE36-4DA7-B0E5-F526B0A6ABAA}" presName="node" presStyleLbl="node1" presStyleIdx="1" presStyleCnt="4">
        <dgm:presLayoutVars>
          <dgm:bulletEnabled val="1"/>
        </dgm:presLayoutVars>
      </dgm:prSet>
      <dgm:spPr/>
    </dgm:pt>
    <dgm:pt modelId="{80C078F0-E410-4CC4-9318-78C8347CF337}" type="pres">
      <dgm:prSet presAssocID="{39F6C209-B176-46B7-A4FC-C2B76DEE256D}" presName="sibTrans" presStyleLbl="sibTrans2D1" presStyleIdx="1" presStyleCnt="4"/>
      <dgm:spPr/>
    </dgm:pt>
    <dgm:pt modelId="{C5A9DF81-971E-4A16-90D7-8C97E9886D01}" type="pres">
      <dgm:prSet presAssocID="{39F6C209-B176-46B7-A4FC-C2B76DEE256D}" presName="connectorText" presStyleLbl="sibTrans2D1" presStyleIdx="1" presStyleCnt="4"/>
      <dgm:spPr/>
    </dgm:pt>
    <dgm:pt modelId="{30BD27C0-EE27-44FD-BEEB-6D56294316D3}" type="pres">
      <dgm:prSet presAssocID="{03043E05-289F-4F4B-A4AB-BF28A924D442}" presName="node" presStyleLbl="node1" presStyleIdx="2" presStyleCnt="4">
        <dgm:presLayoutVars>
          <dgm:bulletEnabled val="1"/>
        </dgm:presLayoutVars>
      </dgm:prSet>
      <dgm:spPr/>
    </dgm:pt>
    <dgm:pt modelId="{370DA33C-61C9-4E96-B924-5B422701F54C}" type="pres">
      <dgm:prSet presAssocID="{7AE50B52-5CB5-4BE9-8701-A4C51E3DD795}" presName="sibTrans" presStyleLbl="sibTrans2D1" presStyleIdx="2" presStyleCnt="4"/>
      <dgm:spPr/>
    </dgm:pt>
    <dgm:pt modelId="{AA691C01-C808-4BC4-8B1D-895AFD4873AD}" type="pres">
      <dgm:prSet presAssocID="{7AE50B52-5CB5-4BE9-8701-A4C51E3DD795}" presName="connectorText" presStyleLbl="sibTrans2D1" presStyleIdx="2" presStyleCnt="4"/>
      <dgm:spPr/>
    </dgm:pt>
    <dgm:pt modelId="{BDA323DF-2FD0-411D-8652-4852D439B5A8}" type="pres">
      <dgm:prSet presAssocID="{472F4E09-BE29-4FFF-9A36-0DF89F9248E5}" presName="node" presStyleLbl="node1" presStyleIdx="3" presStyleCnt="4">
        <dgm:presLayoutVars>
          <dgm:bulletEnabled val="1"/>
        </dgm:presLayoutVars>
      </dgm:prSet>
      <dgm:spPr/>
    </dgm:pt>
    <dgm:pt modelId="{83534312-6EA2-43DC-AAC5-4417E93F90FB}" type="pres">
      <dgm:prSet presAssocID="{3BB7BB1E-227B-4F6E-8612-C742F642A142}" presName="sibTrans" presStyleLbl="sibTrans2D1" presStyleIdx="3" presStyleCnt="4"/>
      <dgm:spPr/>
    </dgm:pt>
    <dgm:pt modelId="{3CAEE747-01FD-4B1C-BD81-FF6A6BA16AD3}" type="pres">
      <dgm:prSet presAssocID="{3BB7BB1E-227B-4F6E-8612-C742F642A142}" presName="connectorText" presStyleLbl="sibTrans2D1" presStyleIdx="3" presStyleCnt="4"/>
      <dgm:spPr/>
    </dgm:pt>
  </dgm:ptLst>
  <dgm:cxnLst>
    <dgm:cxn modelId="{55C6F201-D788-4923-B324-3621A57749D4}" type="presOf" srcId="{03043E05-289F-4F4B-A4AB-BF28A924D442}" destId="{30BD27C0-EE27-44FD-BEEB-6D56294316D3}" srcOrd="0" destOrd="0" presId="urn:microsoft.com/office/officeart/2005/8/layout/cycle2"/>
    <dgm:cxn modelId="{D21B9F06-B7A5-47C8-8516-4EC9BECD0056}" srcId="{8BDA8D14-6B6A-4E44-8C59-96328F956812}" destId="{03043E05-289F-4F4B-A4AB-BF28A924D442}" srcOrd="2" destOrd="0" parTransId="{3CF5A3DF-863D-4B34-B305-0ED80C3A5883}" sibTransId="{7AE50B52-5CB5-4BE9-8701-A4C51E3DD795}"/>
    <dgm:cxn modelId="{25B02713-6EDA-401C-B0E0-D786052C3194}" srcId="{8BDA8D14-6B6A-4E44-8C59-96328F956812}" destId="{72D831BC-8675-4920-99D5-2B3EE9255AB6}" srcOrd="0" destOrd="0" parTransId="{614C004D-8227-4B2D-97BD-6FA294C31169}" sibTransId="{14B1339C-00ED-4258-86C7-757D7DA9E808}"/>
    <dgm:cxn modelId="{688F0925-1009-4E93-8F5A-F298D24E63DE}" type="presOf" srcId="{39F6C209-B176-46B7-A4FC-C2B76DEE256D}" destId="{80C078F0-E410-4CC4-9318-78C8347CF337}" srcOrd="0" destOrd="0" presId="urn:microsoft.com/office/officeart/2005/8/layout/cycle2"/>
    <dgm:cxn modelId="{544B9A32-8F10-4ED3-9DB2-AC758DB5B58F}" srcId="{8BDA8D14-6B6A-4E44-8C59-96328F956812}" destId="{472F4E09-BE29-4FFF-9A36-0DF89F9248E5}" srcOrd="3" destOrd="0" parTransId="{F0AAD1CF-15A4-4EE8-AE9B-C808431B5041}" sibTransId="{3BB7BB1E-227B-4F6E-8612-C742F642A142}"/>
    <dgm:cxn modelId="{F1950F43-6DCA-4866-A186-BC5E48064D42}" type="presOf" srcId="{39F6C209-B176-46B7-A4FC-C2B76DEE256D}" destId="{C5A9DF81-971E-4A16-90D7-8C97E9886D01}" srcOrd="1" destOrd="0" presId="urn:microsoft.com/office/officeart/2005/8/layout/cycle2"/>
    <dgm:cxn modelId="{CEA0DB4F-C7C7-405A-A377-FCB2F4A19F41}" type="presOf" srcId="{3BB7BB1E-227B-4F6E-8612-C742F642A142}" destId="{83534312-6EA2-43DC-AAC5-4417E93F90FB}" srcOrd="0" destOrd="0" presId="urn:microsoft.com/office/officeart/2005/8/layout/cycle2"/>
    <dgm:cxn modelId="{DFCDC180-5507-42F4-8FF1-95F812312CAF}" type="presOf" srcId="{472F4E09-BE29-4FFF-9A36-0DF89F9248E5}" destId="{BDA323DF-2FD0-411D-8652-4852D439B5A8}" srcOrd="0" destOrd="0" presId="urn:microsoft.com/office/officeart/2005/8/layout/cycle2"/>
    <dgm:cxn modelId="{73A6A78A-81B4-4745-8723-B58844C03CEB}" srcId="{8BDA8D14-6B6A-4E44-8C59-96328F956812}" destId="{648D22C8-BE36-4DA7-B0E5-F526B0A6ABAA}" srcOrd="1" destOrd="0" parTransId="{286D23BE-EB35-44B8-A29D-5F2AE7F1715C}" sibTransId="{39F6C209-B176-46B7-A4FC-C2B76DEE256D}"/>
    <dgm:cxn modelId="{9609B09F-68D9-4128-9453-A122EED28185}" type="presOf" srcId="{7AE50B52-5CB5-4BE9-8701-A4C51E3DD795}" destId="{370DA33C-61C9-4E96-B924-5B422701F54C}" srcOrd="0" destOrd="0" presId="urn:microsoft.com/office/officeart/2005/8/layout/cycle2"/>
    <dgm:cxn modelId="{A66671B1-5099-4402-B3AD-6D5EA8658C52}" type="presOf" srcId="{72D831BC-8675-4920-99D5-2B3EE9255AB6}" destId="{AC97214A-FB92-499F-80FD-F18DA3AF249C}" srcOrd="0" destOrd="0" presId="urn:microsoft.com/office/officeart/2005/8/layout/cycle2"/>
    <dgm:cxn modelId="{673467B8-FB78-43C1-9778-3A65260DDAB4}" type="presOf" srcId="{14B1339C-00ED-4258-86C7-757D7DA9E808}" destId="{0C0D8A1C-A974-46FD-877D-4338BB314E48}" srcOrd="0" destOrd="0" presId="urn:microsoft.com/office/officeart/2005/8/layout/cycle2"/>
    <dgm:cxn modelId="{1F24D7C6-186A-4F61-9D5F-9180103CD6DA}" type="presOf" srcId="{8BDA8D14-6B6A-4E44-8C59-96328F956812}" destId="{DED97D02-9E1C-4399-8703-F0ADA8C58D64}" srcOrd="0" destOrd="0" presId="urn:microsoft.com/office/officeart/2005/8/layout/cycle2"/>
    <dgm:cxn modelId="{575BD9C9-0802-4B1A-9154-D9CD2FB8AC7C}" type="presOf" srcId="{7AE50B52-5CB5-4BE9-8701-A4C51E3DD795}" destId="{AA691C01-C808-4BC4-8B1D-895AFD4873AD}" srcOrd="1" destOrd="0" presId="urn:microsoft.com/office/officeart/2005/8/layout/cycle2"/>
    <dgm:cxn modelId="{828DE8E2-527E-44D9-83F4-4D1D345BA137}" type="presOf" srcId="{14B1339C-00ED-4258-86C7-757D7DA9E808}" destId="{A08FE973-960F-40E2-A90C-4F72A448D1E4}" srcOrd="1" destOrd="0" presId="urn:microsoft.com/office/officeart/2005/8/layout/cycle2"/>
    <dgm:cxn modelId="{9A8980EC-DB6D-44E1-8536-E3B227AA8E66}" type="presOf" srcId="{648D22C8-BE36-4DA7-B0E5-F526B0A6ABAA}" destId="{3FAA7938-0A47-466E-804B-F727B148F0FA}" srcOrd="0" destOrd="0" presId="urn:microsoft.com/office/officeart/2005/8/layout/cycle2"/>
    <dgm:cxn modelId="{FF8B87F5-0054-4F55-9EB5-5EFA0DF2EC6E}" type="presOf" srcId="{3BB7BB1E-227B-4F6E-8612-C742F642A142}" destId="{3CAEE747-01FD-4B1C-BD81-FF6A6BA16AD3}" srcOrd="1" destOrd="0" presId="urn:microsoft.com/office/officeart/2005/8/layout/cycle2"/>
    <dgm:cxn modelId="{1C2F0376-8604-487E-9B3B-07AD661A218D}" type="presParOf" srcId="{DED97D02-9E1C-4399-8703-F0ADA8C58D64}" destId="{AC97214A-FB92-499F-80FD-F18DA3AF249C}" srcOrd="0" destOrd="0" presId="urn:microsoft.com/office/officeart/2005/8/layout/cycle2"/>
    <dgm:cxn modelId="{08A27692-332D-4286-8A4B-D1292C71E063}" type="presParOf" srcId="{DED97D02-9E1C-4399-8703-F0ADA8C58D64}" destId="{0C0D8A1C-A974-46FD-877D-4338BB314E48}" srcOrd="1" destOrd="0" presId="urn:microsoft.com/office/officeart/2005/8/layout/cycle2"/>
    <dgm:cxn modelId="{0A28BD6B-49F9-48A9-A872-A80D0779C6EE}" type="presParOf" srcId="{0C0D8A1C-A974-46FD-877D-4338BB314E48}" destId="{A08FE973-960F-40E2-A90C-4F72A448D1E4}" srcOrd="0" destOrd="0" presId="urn:microsoft.com/office/officeart/2005/8/layout/cycle2"/>
    <dgm:cxn modelId="{8159D93E-C96E-45FA-AD54-6E08B92C1AC9}" type="presParOf" srcId="{DED97D02-9E1C-4399-8703-F0ADA8C58D64}" destId="{3FAA7938-0A47-466E-804B-F727B148F0FA}" srcOrd="2" destOrd="0" presId="urn:microsoft.com/office/officeart/2005/8/layout/cycle2"/>
    <dgm:cxn modelId="{CCFCB80E-2202-499E-9216-DE6549D43D85}" type="presParOf" srcId="{DED97D02-9E1C-4399-8703-F0ADA8C58D64}" destId="{80C078F0-E410-4CC4-9318-78C8347CF337}" srcOrd="3" destOrd="0" presId="urn:microsoft.com/office/officeart/2005/8/layout/cycle2"/>
    <dgm:cxn modelId="{2CFEF3E1-A324-4736-9AA8-013D66B261A5}" type="presParOf" srcId="{80C078F0-E410-4CC4-9318-78C8347CF337}" destId="{C5A9DF81-971E-4A16-90D7-8C97E9886D01}" srcOrd="0" destOrd="0" presId="urn:microsoft.com/office/officeart/2005/8/layout/cycle2"/>
    <dgm:cxn modelId="{7726BECA-CBCC-4F5C-80B3-A40E4C32475C}" type="presParOf" srcId="{DED97D02-9E1C-4399-8703-F0ADA8C58D64}" destId="{30BD27C0-EE27-44FD-BEEB-6D56294316D3}" srcOrd="4" destOrd="0" presId="urn:microsoft.com/office/officeart/2005/8/layout/cycle2"/>
    <dgm:cxn modelId="{FB8A7481-5A9C-4E51-A483-E997543C66DE}" type="presParOf" srcId="{DED97D02-9E1C-4399-8703-F0ADA8C58D64}" destId="{370DA33C-61C9-4E96-B924-5B422701F54C}" srcOrd="5" destOrd="0" presId="urn:microsoft.com/office/officeart/2005/8/layout/cycle2"/>
    <dgm:cxn modelId="{BE8F6EB4-3183-4717-93E1-AC2AB2C0B673}" type="presParOf" srcId="{370DA33C-61C9-4E96-B924-5B422701F54C}" destId="{AA691C01-C808-4BC4-8B1D-895AFD4873AD}" srcOrd="0" destOrd="0" presId="urn:microsoft.com/office/officeart/2005/8/layout/cycle2"/>
    <dgm:cxn modelId="{E1D58119-BB4B-4A18-AE2F-B7748E4BFB99}" type="presParOf" srcId="{DED97D02-9E1C-4399-8703-F0ADA8C58D64}" destId="{BDA323DF-2FD0-411D-8652-4852D439B5A8}" srcOrd="6" destOrd="0" presId="urn:microsoft.com/office/officeart/2005/8/layout/cycle2"/>
    <dgm:cxn modelId="{DE4FC801-4B9A-41EC-AB2C-ABCB4635891A}" type="presParOf" srcId="{DED97D02-9E1C-4399-8703-F0ADA8C58D64}" destId="{83534312-6EA2-43DC-AAC5-4417E93F90FB}" srcOrd="7" destOrd="0" presId="urn:microsoft.com/office/officeart/2005/8/layout/cycle2"/>
    <dgm:cxn modelId="{218491EE-71AD-484C-BA05-51EC0D1B14DD}" type="presParOf" srcId="{83534312-6EA2-43DC-AAC5-4417E93F90FB}" destId="{3CAEE747-01FD-4B1C-BD81-FF6A6BA16AD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BE1E3A-5046-45B0-9CE6-6CAF3E1224A0}"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US"/>
        </a:p>
      </dgm:t>
    </dgm:pt>
    <dgm:pt modelId="{B742BC16-0F49-4B83-AA94-8B7385B7B4EA}">
      <dgm:prSet phldrT="[Text]"/>
      <dgm:spPr/>
      <dgm:t>
        <a:bodyPr/>
        <a:lstStyle/>
        <a:p>
          <a:r>
            <a:rPr lang="en-US" b="1">
              <a:latin typeface="Calibri Light" panose="020F0302020204030204"/>
            </a:rPr>
            <a:t>Datasets</a:t>
          </a:r>
          <a:endParaRPr lang="en-US" b="1"/>
        </a:p>
      </dgm:t>
    </dgm:pt>
    <dgm:pt modelId="{44E10885-7B23-4376-8330-5A113FCD7640}" type="parTrans" cxnId="{80BF1DC3-EC33-4728-9825-971D7D4FCCAF}">
      <dgm:prSet/>
      <dgm:spPr/>
      <dgm:t>
        <a:bodyPr/>
        <a:lstStyle/>
        <a:p>
          <a:endParaRPr lang="en-US"/>
        </a:p>
      </dgm:t>
    </dgm:pt>
    <dgm:pt modelId="{9E6457E3-72CA-4396-BDFD-F5008518141F}" type="sibTrans" cxnId="{80BF1DC3-EC33-4728-9825-971D7D4FCCAF}">
      <dgm:prSet/>
      <dgm:spPr/>
      <dgm:t>
        <a:bodyPr/>
        <a:lstStyle/>
        <a:p>
          <a:endParaRPr lang="en-US"/>
        </a:p>
      </dgm:t>
    </dgm:pt>
    <dgm:pt modelId="{C3C8F94E-CFC2-4B5C-B87D-EA42B16874B7}">
      <dgm:prSet phldrT="[Text]" phldr="0"/>
      <dgm:spPr/>
      <dgm:t>
        <a:bodyPr/>
        <a:lstStyle/>
        <a:p>
          <a:pPr rtl="0"/>
          <a:r>
            <a:rPr lang="en-US">
              <a:latin typeface="Calibri Light" panose="020F0302020204030204"/>
            </a:rPr>
            <a:t>Affective text</a:t>
          </a:r>
          <a:endParaRPr lang="en-US"/>
        </a:p>
      </dgm:t>
    </dgm:pt>
    <dgm:pt modelId="{C1819440-9002-4BC6-A578-A6ED25591F67}" type="parTrans" cxnId="{6E7019F1-E19D-4BAB-A115-3B61AD870CCF}">
      <dgm:prSet/>
      <dgm:spPr/>
      <dgm:t>
        <a:bodyPr/>
        <a:lstStyle/>
        <a:p>
          <a:endParaRPr lang="en-US"/>
        </a:p>
      </dgm:t>
    </dgm:pt>
    <dgm:pt modelId="{87B5F1ED-719C-4998-B558-F71141774420}" type="sibTrans" cxnId="{6E7019F1-E19D-4BAB-A115-3B61AD870CCF}">
      <dgm:prSet/>
      <dgm:spPr/>
      <dgm:t>
        <a:bodyPr/>
        <a:lstStyle/>
        <a:p>
          <a:endParaRPr lang="en-US"/>
        </a:p>
      </dgm:t>
    </dgm:pt>
    <dgm:pt modelId="{6C219AB9-FFF2-4745-A000-59B74DBE293D}">
      <dgm:prSet phldrT="[Text]" phldr="0"/>
      <dgm:spPr/>
      <dgm:t>
        <a:bodyPr/>
        <a:lstStyle/>
        <a:p>
          <a:r>
            <a:rPr lang="en-US">
              <a:latin typeface="Calibri Light" panose="020F0302020204030204"/>
            </a:rPr>
            <a:t>Carer</a:t>
          </a:r>
          <a:endParaRPr lang="en-US"/>
        </a:p>
      </dgm:t>
    </dgm:pt>
    <dgm:pt modelId="{6386DFFB-9616-47A5-A6D0-214069F00234}" type="parTrans" cxnId="{2DBBE079-D1E3-4A50-ADEE-C090FB128A83}">
      <dgm:prSet/>
      <dgm:spPr/>
      <dgm:t>
        <a:bodyPr/>
        <a:lstStyle/>
        <a:p>
          <a:endParaRPr lang="en-US"/>
        </a:p>
      </dgm:t>
    </dgm:pt>
    <dgm:pt modelId="{4501A6B7-FCF9-4DF6-8227-C42F85FFEFCC}" type="sibTrans" cxnId="{2DBBE079-D1E3-4A50-ADEE-C090FB128A83}">
      <dgm:prSet/>
      <dgm:spPr/>
      <dgm:t>
        <a:bodyPr/>
        <a:lstStyle/>
        <a:p>
          <a:endParaRPr lang="en-US"/>
        </a:p>
      </dgm:t>
    </dgm:pt>
    <dgm:pt modelId="{C33B00F0-024C-4180-926D-EBBF2855594D}">
      <dgm:prSet phldrT="[Text]" phldr="0"/>
      <dgm:spPr/>
      <dgm:t>
        <a:bodyPr/>
        <a:lstStyle/>
        <a:p>
          <a:pPr rtl="0"/>
          <a:r>
            <a:rPr lang="en-US">
              <a:latin typeface="Calibri Light" panose="020F0302020204030204"/>
            </a:rPr>
            <a:t>Fairy</a:t>
          </a:r>
          <a:r>
            <a:rPr lang="pl-PL">
              <a:latin typeface="Calibri Light" panose="020F0302020204030204"/>
            </a:rPr>
            <a:t>t</a:t>
          </a:r>
          <a:r>
            <a:rPr lang="en-US">
              <a:latin typeface="Calibri Light" panose="020F0302020204030204"/>
            </a:rPr>
            <a:t>ails</a:t>
          </a:r>
          <a:endParaRPr lang="en-US"/>
        </a:p>
      </dgm:t>
    </dgm:pt>
    <dgm:pt modelId="{ADACF270-5B10-4019-99D5-A305ED913C68}" type="parTrans" cxnId="{36037F7A-1704-49BC-9103-325C2855C1F9}">
      <dgm:prSet/>
      <dgm:spPr/>
      <dgm:t>
        <a:bodyPr/>
        <a:lstStyle/>
        <a:p>
          <a:endParaRPr lang="en-US"/>
        </a:p>
      </dgm:t>
    </dgm:pt>
    <dgm:pt modelId="{591A4D2C-006C-416B-8876-7B85BBF13A2C}" type="sibTrans" cxnId="{36037F7A-1704-49BC-9103-325C2855C1F9}">
      <dgm:prSet/>
      <dgm:spPr/>
      <dgm:t>
        <a:bodyPr/>
        <a:lstStyle/>
        <a:p>
          <a:endParaRPr lang="en-US"/>
        </a:p>
      </dgm:t>
    </dgm:pt>
    <dgm:pt modelId="{6D00415D-E6B3-436C-A0D7-BCFBD6CDB377}">
      <dgm:prSet phldr="0"/>
      <dgm:spPr/>
      <dgm:t>
        <a:bodyPr/>
        <a:lstStyle/>
        <a:p>
          <a:pPr rtl="0"/>
          <a:r>
            <a:rPr lang="en-US">
              <a:latin typeface="Calibri Light" panose="020F0302020204030204"/>
            </a:rPr>
            <a:t>Meld Masters</a:t>
          </a:r>
        </a:p>
      </dgm:t>
    </dgm:pt>
    <dgm:pt modelId="{3FE58369-93D4-43D8-88ED-06CE16CFBC91}" type="parTrans" cxnId="{F88CE101-D6EB-4387-81DB-8BCFEC0B2342}">
      <dgm:prSet/>
      <dgm:spPr/>
      <dgm:t>
        <a:bodyPr/>
        <a:lstStyle/>
        <a:p>
          <a:endParaRPr lang="pl-PL"/>
        </a:p>
      </dgm:t>
    </dgm:pt>
    <dgm:pt modelId="{D5D67CB6-6E96-49B6-84AF-B552BF012931}" type="sibTrans" cxnId="{F88CE101-D6EB-4387-81DB-8BCFEC0B2342}">
      <dgm:prSet/>
      <dgm:spPr/>
      <dgm:t>
        <a:bodyPr/>
        <a:lstStyle/>
        <a:p>
          <a:endParaRPr lang="pl-PL"/>
        </a:p>
      </dgm:t>
    </dgm:pt>
    <dgm:pt modelId="{84AA3658-A700-4F75-8039-FE4C1FC5EA9E}">
      <dgm:prSet phldr="0"/>
      <dgm:spPr/>
      <dgm:t>
        <a:bodyPr/>
        <a:lstStyle/>
        <a:p>
          <a:pPr rtl="0"/>
          <a:r>
            <a:rPr lang="en-US">
              <a:latin typeface="Calibri Light" panose="020F0302020204030204"/>
            </a:rPr>
            <a:t>Daily Dialog</a:t>
          </a:r>
        </a:p>
      </dgm:t>
    </dgm:pt>
    <dgm:pt modelId="{92C5BB80-D1E1-4F06-AEDC-44E38EFC70B5}" type="parTrans" cxnId="{EBF848F2-8D2E-4640-8CCA-F65ED2E53132}">
      <dgm:prSet/>
      <dgm:spPr/>
      <dgm:t>
        <a:bodyPr/>
        <a:lstStyle/>
        <a:p>
          <a:endParaRPr lang="pl-PL"/>
        </a:p>
      </dgm:t>
    </dgm:pt>
    <dgm:pt modelId="{464116CF-5D9F-49B3-AE68-95A795367AAD}" type="sibTrans" cxnId="{EBF848F2-8D2E-4640-8CCA-F65ED2E53132}">
      <dgm:prSet/>
      <dgm:spPr/>
      <dgm:t>
        <a:bodyPr/>
        <a:lstStyle/>
        <a:p>
          <a:endParaRPr lang="pl-PL"/>
        </a:p>
      </dgm:t>
    </dgm:pt>
    <dgm:pt modelId="{E7F62CB9-EB93-42F6-99B3-39D61D6FA3E4}">
      <dgm:prSet phldr="0"/>
      <dgm:spPr/>
      <dgm:t>
        <a:bodyPr/>
        <a:lstStyle/>
        <a:p>
          <a:pPr rtl="0"/>
          <a:r>
            <a:rPr lang="en-US">
              <a:latin typeface="Calibri Light" panose="020F0302020204030204"/>
            </a:rPr>
            <a:t>Emotion Detection Master</a:t>
          </a:r>
        </a:p>
      </dgm:t>
    </dgm:pt>
    <dgm:pt modelId="{511ADB4E-93CD-452B-8877-441C044BF1DB}" type="parTrans" cxnId="{8763AEA9-4D64-4B43-AC56-139996E386E5}">
      <dgm:prSet/>
      <dgm:spPr/>
      <dgm:t>
        <a:bodyPr/>
        <a:lstStyle/>
        <a:p>
          <a:endParaRPr lang="pl-PL"/>
        </a:p>
      </dgm:t>
    </dgm:pt>
    <dgm:pt modelId="{F3460111-A223-42C1-8B6D-897F527F894F}" type="sibTrans" cxnId="{8763AEA9-4D64-4B43-AC56-139996E386E5}">
      <dgm:prSet/>
      <dgm:spPr/>
      <dgm:t>
        <a:bodyPr/>
        <a:lstStyle/>
        <a:p>
          <a:endParaRPr lang="pl-PL"/>
        </a:p>
      </dgm:t>
    </dgm:pt>
    <dgm:pt modelId="{2C938CC6-7D69-49D5-81D1-0D1D38664659}">
      <dgm:prSet phldr="0"/>
      <dgm:spPr/>
      <dgm:t>
        <a:bodyPr/>
        <a:lstStyle/>
        <a:p>
          <a:r>
            <a:rPr lang="en-US" err="1">
              <a:latin typeface="Calibri Light" panose="020F0302020204030204"/>
            </a:rPr>
            <a:t>Goemotions</a:t>
          </a:r>
        </a:p>
      </dgm:t>
    </dgm:pt>
    <dgm:pt modelId="{9A6E90DA-8B34-47C6-8275-2869F1FD31E8}" type="parTrans" cxnId="{965C2C76-3F56-4312-B4F4-19B63AADB0BD}">
      <dgm:prSet/>
      <dgm:spPr/>
      <dgm:t>
        <a:bodyPr/>
        <a:lstStyle/>
        <a:p>
          <a:endParaRPr lang="pl-PL"/>
        </a:p>
      </dgm:t>
    </dgm:pt>
    <dgm:pt modelId="{E504FA88-7F99-4A27-922F-75E5A2767FF2}" type="sibTrans" cxnId="{965C2C76-3F56-4312-B4F4-19B63AADB0BD}">
      <dgm:prSet/>
      <dgm:spPr/>
      <dgm:t>
        <a:bodyPr/>
        <a:lstStyle/>
        <a:p>
          <a:endParaRPr lang="pl-PL"/>
        </a:p>
      </dgm:t>
    </dgm:pt>
    <dgm:pt modelId="{B4B1E0D6-B9FD-4477-8C4F-967A1809343F}">
      <dgm:prSet phldr="0"/>
      <dgm:spPr/>
      <dgm:t>
        <a:bodyPr/>
        <a:lstStyle/>
        <a:p>
          <a:r>
            <a:rPr lang="en-US">
              <a:latin typeface="Calibri Light" panose="020F0302020204030204"/>
            </a:rPr>
            <a:t>ChatGPT</a:t>
          </a:r>
        </a:p>
      </dgm:t>
    </dgm:pt>
    <dgm:pt modelId="{C82FACFB-2D4C-4FEA-BF4B-B0EE951C7B52}" type="parTrans" cxnId="{51E55D48-3F73-4E77-9BD3-6F43ABB94378}">
      <dgm:prSet/>
      <dgm:spPr/>
      <dgm:t>
        <a:bodyPr/>
        <a:lstStyle/>
        <a:p>
          <a:endParaRPr lang="pl-PL"/>
        </a:p>
      </dgm:t>
    </dgm:pt>
    <dgm:pt modelId="{F6F38F53-328E-4CB7-8B7F-A3386B8E49BE}" type="sibTrans" cxnId="{51E55D48-3F73-4E77-9BD3-6F43ABB94378}">
      <dgm:prSet/>
      <dgm:spPr/>
      <dgm:t>
        <a:bodyPr/>
        <a:lstStyle/>
        <a:p>
          <a:endParaRPr lang="pl-PL"/>
        </a:p>
      </dgm:t>
    </dgm:pt>
    <dgm:pt modelId="{A2951FD5-9E8F-425D-BD26-227C41F5A131}">
      <dgm:prSet phldr="0"/>
      <dgm:spPr/>
      <dgm:t>
        <a:bodyPr/>
        <a:lstStyle/>
        <a:p>
          <a:r>
            <a:rPr lang="en-US">
              <a:latin typeface="Calibri Light" panose="020F0302020204030204"/>
            </a:rPr>
            <a:t>Survivor</a:t>
          </a:r>
        </a:p>
      </dgm:t>
    </dgm:pt>
    <dgm:pt modelId="{CF4138DC-685C-46F3-9133-9C2C1721919B}" type="parTrans" cxnId="{8F0FF51B-8693-486C-B387-313089567B60}">
      <dgm:prSet/>
      <dgm:spPr/>
      <dgm:t>
        <a:bodyPr/>
        <a:lstStyle/>
        <a:p>
          <a:endParaRPr lang="pl-PL"/>
        </a:p>
      </dgm:t>
    </dgm:pt>
    <dgm:pt modelId="{BFAAA58C-E4A2-4A1A-B0F3-5AA07B5DDAD1}" type="sibTrans" cxnId="{8F0FF51B-8693-486C-B387-313089567B60}">
      <dgm:prSet/>
      <dgm:spPr/>
      <dgm:t>
        <a:bodyPr/>
        <a:lstStyle/>
        <a:p>
          <a:endParaRPr lang="pl-PL"/>
        </a:p>
      </dgm:t>
    </dgm:pt>
    <dgm:pt modelId="{24E41507-3C5C-4CCF-B3B5-37861A74886B}">
      <dgm:prSet phldr="0"/>
      <dgm:spPr/>
      <dgm:t>
        <a:bodyPr/>
        <a:lstStyle/>
        <a:p>
          <a:pPr rtl="0"/>
          <a:endParaRPr lang="en-US">
            <a:latin typeface="Calibri Light" panose="020F0302020204030204"/>
          </a:endParaRPr>
        </a:p>
      </dgm:t>
    </dgm:pt>
    <dgm:pt modelId="{8BF3EB52-5D90-49AB-BEDD-9BA270963BAE}" type="parTrans" cxnId="{3C34F3CF-E112-4EA1-A187-EA8F1916917D}">
      <dgm:prSet/>
      <dgm:spPr/>
      <dgm:t>
        <a:bodyPr/>
        <a:lstStyle/>
        <a:p>
          <a:endParaRPr lang="pl-PL"/>
        </a:p>
      </dgm:t>
    </dgm:pt>
    <dgm:pt modelId="{0E48072E-F2BC-4F24-8938-C0437EC7D1CE}" type="sibTrans" cxnId="{3C34F3CF-E112-4EA1-A187-EA8F1916917D}">
      <dgm:prSet/>
      <dgm:spPr/>
      <dgm:t>
        <a:bodyPr/>
        <a:lstStyle/>
        <a:p>
          <a:endParaRPr lang="pl-PL"/>
        </a:p>
      </dgm:t>
    </dgm:pt>
    <dgm:pt modelId="{875F8F68-FAC1-41B4-9820-B76BBEC409D4}">
      <dgm:prSet phldr="0" custT="1"/>
      <dgm:spPr>
        <a:solidFill>
          <a:srgbClr val="EC7C30">
            <a:lumMod val="60000"/>
            <a:lumOff val="40000"/>
          </a:srgbClr>
        </a:solidFill>
        <a:ln w="12700" cap="flat" cmpd="sng" algn="ctr">
          <a:solidFill>
            <a:srgbClr val="FFFFFF">
              <a:hueOff val="0"/>
              <a:satOff val="0"/>
              <a:lumOff val="0"/>
              <a:alphaOff val="0"/>
            </a:srgb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pl-PL" sz="1600" kern="1200">
              <a:solidFill>
                <a:srgbClr val="FFFFFF"/>
              </a:solidFill>
              <a:latin typeface="Calibri Light" panose="020F0302020204030204"/>
              <a:ea typeface="+mn-ea"/>
              <a:cs typeface="+mn-cs"/>
            </a:rPr>
            <a:t>LIAR</a:t>
          </a:r>
          <a:endParaRPr lang="en-US" sz="1600" kern="1200">
            <a:solidFill>
              <a:srgbClr val="FFFFFF"/>
            </a:solidFill>
            <a:latin typeface="Calibri Light" panose="020F0302020204030204"/>
            <a:ea typeface="+mn-ea"/>
            <a:cs typeface="+mn-cs"/>
          </a:endParaRPr>
        </a:p>
      </dgm:t>
    </dgm:pt>
    <dgm:pt modelId="{3CB76F55-0022-4A27-B7E0-B16FD7F30ADE}" type="parTrans" cxnId="{841CA6BD-7DA1-49FA-AB3C-7F581229BBCE}">
      <dgm:prSet/>
      <dgm:spPr/>
      <dgm:t>
        <a:bodyPr/>
        <a:lstStyle/>
        <a:p>
          <a:endParaRPr lang="pl-PL"/>
        </a:p>
      </dgm:t>
    </dgm:pt>
    <dgm:pt modelId="{320134F4-A46C-414A-8361-46E23D824F74}" type="sibTrans" cxnId="{841CA6BD-7DA1-49FA-AB3C-7F581229BBCE}">
      <dgm:prSet/>
      <dgm:spPr/>
      <dgm:t>
        <a:bodyPr/>
        <a:lstStyle/>
        <a:p>
          <a:endParaRPr lang="pl-PL"/>
        </a:p>
      </dgm:t>
    </dgm:pt>
    <dgm:pt modelId="{36DBB62F-66BB-4909-A0CC-E6ED67A3CEA3}" type="pres">
      <dgm:prSet presAssocID="{E9BE1E3A-5046-45B0-9CE6-6CAF3E1224A0}" presName="composite" presStyleCnt="0">
        <dgm:presLayoutVars>
          <dgm:chMax val="1"/>
          <dgm:dir/>
          <dgm:resizeHandles val="exact"/>
        </dgm:presLayoutVars>
      </dgm:prSet>
      <dgm:spPr/>
    </dgm:pt>
    <dgm:pt modelId="{643AC6F2-F113-479E-A3CD-AF687B940164}" type="pres">
      <dgm:prSet presAssocID="{B742BC16-0F49-4B83-AA94-8B7385B7B4EA}" presName="roof" presStyleLbl="dkBgShp" presStyleIdx="0" presStyleCnt="2"/>
      <dgm:spPr>
        <a:solidFill>
          <a:schemeClr val="accent2"/>
        </a:solidFill>
      </dgm:spPr>
    </dgm:pt>
    <dgm:pt modelId="{3A067FF7-FE03-4F1D-A9D3-CB47540357FB}" type="pres">
      <dgm:prSet presAssocID="{B742BC16-0F49-4B83-AA94-8B7385B7B4EA}" presName="pillars" presStyleCnt="0"/>
      <dgm:spPr/>
    </dgm:pt>
    <dgm:pt modelId="{D5D75F7F-5031-4734-A8A5-496A1BFC2420}" type="pres">
      <dgm:prSet presAssocID="{B742BC16-0F49-4B83-AA94-8B7385B7B4EA}" presName="pillar1" presStyleLbl="node1" presStyleIdx="0" presStyleCnt="10">
        <dgm:presLayoutVars>
          <dgm:bulletEnabled val="1"/>
        </dgm:presLayoutVars>
      </dgm:prSet>
      <dgm:spPr>
        <a:solidFill>
          <a:schemeClr val="accent2">
            <a:lumMod val="60000"/>
            <a:lumOff val="40000"/>
          </a:schemeClr>
        </a:solidFill>
      </dgm:spPr>
    </dgm:pt>
    <dgm:pt modelId="{E8773542-F996-46E0-A011-17052447D7F5}" type="pres">
      <dgm:prSet presAssocID="{6C219AB9-FFF2-4745-A000-59B74DBE293D}" presName="pillarX" presStyleLbl="node1" presStyleIdx="1" presStyleCnt="10">
        <dgm:presLayoutVars>
          <dgm:bulletEnabled val="1"/>
        </dgm:presLayoutVars>
      </dgm:prSet>
      <dgm:spPr>
        <a:solidFill>
          <a:schemeClr val="accent2">
            <a:lumMod val="60000"/>
            <a:lumOff val="40000"/>
          </a:schemeClr>
        </a:solidFill>
      </dgm:spPr>
    </dgm:pt>
    <dgm:pt modelId="{94F4883A-EB42-4EDB-8E9B-1C555D4C6928}" type="pres">
      <dgm:prSet presAssocID="{84AA3658-A700-4F75-8039-FE4C1FC5EA9E}" presName="pillarX" presStyleLbl="node1" presStyleIdx="2" presStyleCnt="10">
        <dgm:presLayoutVars>
          <dgm:bulletEnabled val="1"/>
        </dgm:presLayoutVars>
      </dgm:prSet>
      <dgm:spPr>
        <a:solidFill>
          <a:schemeClr val="accent2">
            <a:lumMod val="60000"/>
            <a:lumOff val="40000"/>
          </a:schemeClr>
        </a:solidFill>
      </dgm:spPr>
    </dgm:pt>
    <dgm:pt modelId="{738F307E-4F2F-46B8-B534-53E427AB25CE}" type="pres">
      <dgm:prSet presAssocID="{E7F62CB9-EB93-42F6-99B3-39D61D6FA3E4}" presName="pillarX" presStyleLbl="node1" presStyleIdx="3" presStyleCnt="10">
        <dgm:presLayoutVars>
          <dgm:bulletEnabled val="1"/>
        </dgm:presLayoutVars>
      </dgm:prSet>
      <dgm:spPr>
        <a:solidFill>
          <a:schemeClr val="accent2">
            <a:lumMod val="60000"/>
            <a:lumOff val="40000"/>
          </a:schemeClr>
        </a:solidFill>
      </dgm:spPr>
    </dgm:pt>
    <dgm:pt modelId="{923D7D45-45E1-46FE-8C39-D231F8A28A68}" type="pres">
      <dgm:prSet presAssocID="{2C938CC6-7D69-49D5-81D1-0D1D38664659}" presName="pillarX" presStyleLbl="node1" presStyleIdx="4" presStyleCnt="10">
        <dgm:presLayoutVars>
          <dgm:bulletEnabled val="1"/>
        </dgm:presLayoutVars>
      </dgm:prSet>
      <dgm:spPr>
        <a:solidFill>
          <a:schemeClr val="accent2">
            <a:lumMod val="60000"/>
            <a:lumOff val="40000"/>
          </a:schemeClr>
        </a:solidFill>
      </dgm:spPr>
    </dgm:pt>
    <dgm:pt modelId="{DD844A97-61B1-4BD9-958C-41689D61A0D2}" type="pres">
      <dgm:prSet presAssocID="{C33B00F0-024C-4180-926D-EBBF2855594D}" presName="pillarX" presStyleLbl="node1" presStyleIdx="5" presStyleCnt="10">
        <dgm:presLayoutVars>
          <dgm:bulletEnabled val="1"/>
        </dgm:presLayoutVars>
      </dgm:prSet>
      <dgm:spPr>
        <a:solidFill>
          <a:schemeClr val="accent2">
            <a:lumMod val="60000"/>
            <a:lumOff val="40000"/>
          </a:schemeClr>
        </a:solidFill>
      </dgm:spPr>
    </dgm:pt>
    <dgm:pt modelId="{9CE742E5-1033-4635-A5E7-4F7E5C551F10}" type="pres">
      <dgm:prSet presAssocID="{6D00415D-E6B3-436C-A0D7-BCFBD6CDB377}" presName="pillarX" presStyleLbl="node1" presStyleIdx="6" presStyleCnt="10">
        <dgm:presLayoutVars>
          <dgm:bulletEnabled val="1"/>
        </dgm:presLayoutVars>
      </dgm:prSet>
      <dgm:spPr>
        <a:solidFill>
          <a:schemeClr val="accent2">
            <a:lumMod val="60000"/>
            <a:lumOff val="40000"/>
          </a:schemeClr>
        </a:solidFill>
      </dgm:spPr>
    </dgm:pt>
    <dgm:pt modelId="{E1DCF054-4911-48CB-A7D0-AB9E5C7C4AEE}" type="pres">
      <dgm:prSet presAssocID="{B4B1E0D6-B9FD-4477-8C4F-967A1809343F}" presName="pillarX" presStyleLbl="node1" presStyleIdx="7" presStyleCnt="10">
        <dgm:presLayoutVars>
          <dgm:bulletEnabled val="1"/>
        </dgm:presLayoutVars>
      </dgm:prSet>
      <dgm:spPr>
        <a:solidFill>
          <a:schemeClr val="accent2">
            <a:lumMod val="60000"/>
            <a:lumOff val="40000"/>
          </a:schemeClr>
        </a:solidFill>
      </dgm:spPr>
    </dgm:pt>
    <dgm:pt modelId="{A0EFFE8E-D694-423E-BA71-165BB35161BB}" type="pres">
      <dgm:prSet presAssocID="{A2951FD5-9E8F-425D-BD26-227C41F5A131}" presName="pillarX" presStyleLbl="node1" presStyleIdx="8" presStyleCnt="10">
        <dgm:presLayoutVars>
          <dgm:bulletEnabled val="1"/>
        </dgm:presLayoutVars>
      </dgm:prSet>
      <dgm:spPr>
        <a:solidFill>
          <a:schemeClr val="accent2">
            <a:lumMod val="60000"/>
            <a:lumOff val="40000"/>
          </a:schemeClr>
        </a:solidFill>
      </dgm:spPr>
    </dgm:pt>
    <dgm:pt modelId="{3107A063-2A24-4E94-88F9-E77541FCF38F}" type="pres">
      <dgm:prSet presAssocID="{875F8F68-FAC1-41B4-9820-B76BBEC409D4}" presName="pillarX" presStyleLbl="node1" presStyleIdx="9" presStyleCnt="10">
        <dgm:presLayoutVars>
          <dgm:bulletEnabled val="1"/>
        </dgm:presLayoutVars>
      </dgm:prSet>
      <dgm:spPr>
        <a:xfrm>
          <a:off x="10132065" y="444687"/>
          <a:ext cx="1125632" cy="933842"/>
        </a:xfrm>
        <a:prstGeom prst="rect">
          <a:avLst/>
        </a:prstGeom>
      </dgm:spPr>
    </dgm:pt>
    <dgm:pt modelId="{6977B85D-102B-4330-99E2-56B9E426CA4D}" type="pres">
      <dgm:prSet presAssocID="{B742BC16-0F49-4B83-AA94-8B7385B7B4EA}" presName="base" presStyleLbl="dkBgShp" presStyleIdx="1" presStyleCnt="2"/>
      <dgm:spPr>
        <a:solidFill>
          <a:schemeClr val="accent2"/>
        </a:solidFill>
      </dgm:spPr>
    </dgm:pt>
  </dgm:ptLst>
  <dgm:cxnLst>
    <dgm:cxn modelId="{F88CE101-D6EB-4387-81DB-8BCFEC0B2342}" srcId="{B742BC16-0F49-4B83-AA94-8B7385B7B4EA}" destId="{6D00415D-E6B3-436C-A0D7-BCFBD6CDB377}" srcOrd="6" destOrd="0" parTransId="{3FE58369-93D4-43D8-88ED-06CE16CFBC91}" sibTransId="{D5D67CB6-6E96-49B6-84AF-B552BF012931}"/>
    <dgm:cxn modelId="{8F0FF51B-8693-486C-B387-313089567B60}" srcId="{B742BC16-0F49-4B83-AA94-8B7385B7B4EA}" destId="{A2951FD5-9E8F-425D-BD26-227C41F5A131}" srcOrd="8" destOrd="0" parTransId="{CF4138DC-685C-46F3-9133-9C2C1721919B}" sibTransId="{BFAAA58C-E4A2-4A1A-B0F3-5AA07B5DDAD1}"/>
    <dgm:cxn modelId="{2F2A552F-AB30-45BC-B026-BF5F9ADEE7DD}" type="presOf" srcId="{84AA3658-A700-4F75-8039-FE4C1FC5EA9E}" destId="{94F4883A-EB42-4EDB-8E9B-1C555D4C6928}" srcOrd="0" destOrd="0" presId="urn:microsoft.com/office/officeart/2005/8/layout/hList3"/>
    <dgm:cxn modelId="{91B07666-A4BE-4AA0-A00B-EF1BE329299E}" type="presOf" srcId="{6D00415D-E6B3-436C-A0D7-BCFBD6CDB377}" destId="{9CE742E5-1033-4635-A5E7-4F7E5C551F10}" srcOrd="0" destOrd="0" presId="urn:microsoft.com/office/officeart/2005/8/layout/hList3"/>
    <dgm:cxn modelId="{51E55D48-3F73-4E77-9BD3-6F43ABB94378}" srcId="{B742BC16-0F49-4B83-AA94-8B7385B7B4EA}" destId="{B4B1E0D6-B9FD-4477-8C4F-967A1809343F}" srcOrd="7" destOrd="0" parTransId="{C82FACFB-2D4C-4FEA-BF4B-B0EE951C7B52}" sibTransId="{F6F38F53-328E-4CB7-8B7F-A3386B8E49BE}"/>
    <dgm:cxn modelId="{F8A72755-69D1-40DE-BABE-9BD865AC3218}" type="presOf" srcId="{B4B1E0D6-B9FD-4477-8C4F-967A1809343F}" destId="{E1DCF054-4911-48CB-A7D0-AB9E5C7C4AEE}" srcOrd="0" destOrd="0" presId="urn:microsoft.com/office/officeart/2005/8/layout/hList3"/>
    <dgm:cxn modelId="{965C2C76-3F56-4312-B4F4-19B63AADB0BD}" srcId="{B742BC16-0F49-4B83-AA94-8B7385B7B4EA}" destId="{2C938CC6-7D69-49D5-81D1-0D1D38664659}" srcOrd="4" destOrd="0" parTransId="{9A6E90DA-8B34-47C6-8275-2869F1FD31E8}" sibTransId="{E504FA88-7F99-4A27-922F-75E5A2767FF2}"/>
    <dgm:cxn modelId="{2DBBE079-D1E3-4A50-ADEE-C090FB128A83}" srcId="{B742BC16-0F49-4B83-AA94-8B7385B7B4EA}" destId="{6C219AB9-FFF2-4745-A000-59B74DBE293D}" srcOrd="1" destOrd="0" parTransId="{6386DFFB-9616-47A5-A6D0-214069F00234}" sibTransId="{4501A6B7-FCF9-4DF6-8227-C42F85FFEFCC}"/>
    <dgm:cxn modelId="{36037F7A-1704-49BC-9103-325C2855C1F9}" srcId="{B742BC16-0F49-4B83-AA94-8B7385B7B4EA}" destId="{C33B00F0-024C-4180-926D-EBBF2855594D}" srcOrd="5" destOrd="0" parTransId="{ADACF270-5B10-4019-99D5-A305ED913C68}" sibTransId="{591A4D2C-006C-416B-8876-7B85BBF13A2C}"/>
    <dgm:cxn modelId="{54E6247D-3F75-4AEC-B28C-1927520EF644}" type="presOf" srcId="{6C219AB9-FFF2-4745-A000-59B74DBE293D}" destId="{E8773542-F996-46E0-A011-17052447D7F5}" srcOrd="0" destOrd="0" presId="urn:microsoft.com/office/officeart/2005/8/layout/hList3"/>
    <dgm:cxn modelId="{85541580-476F-4389-A10F-6BDED658E6B8}" type="presOf" srcId="{E9BE1E3A-5046-45B0-9CE6-6CAF3E1224A0}" destId="{36DBB62F-66BB-4909-A0CC-E6ED67A3CEA3}" srcOrd="0" destOrd="0" presId="urn:microsoft.com/office/officeart/2005/8/layout/hList3"/>
    <dgm:cxn modelId="{D25ADE81-2302-4798-9A95-D6B54C772968}" type="presOf" srcId="{875F8F68-FAC1-41B4-9820-B76BBEC409D4}" destId="{3107A063-2A24-4E94-88F9-E77541FCF38F}" srcOrd="0" destOrd="0" presId="urn:microsoft.com/office/officeart/2005/8/layout/hList3"/>
    <dgm:cxn modelId="{F11C4789-3174-4696-8A12-7579F5C3BA9B}" type="presOf" srcId="{B742BC16-0F49-4B83-AA94-8B7385B7B4EA}" destId="{643AC6F2-F113-479E-A3CD-AF687B940164}" srcOrd="0" destOrd="0" presId="urn:microsoft.com/office/officeart/2005/8/layout/hList3"/>
    <dgm:cxn modelId="{185DC1A8-6FA6-4338-AFC8-D178665BE2CB}" type="presOf" srcId="{E7F62CB9-EB93-42F6-99B3-39D61D6FA3E4}" destId="{738F307E-4F2F-46B8-B534-53E427AB25CE}" srcOrd="0" destOrd="0" presId="urn:microsoft.com/office/officeart/2005/8/layout/hList3"/>
    <dgm:cxn modelId="{8763AEA9-4D64-4B43-AC56-139996E386E5}" srcId="{B742BC16-0F49-4B83-AA94-8B7385B7B4EA}" destId="{E7F62CB9-EB93-42F6-99B3-39D61D6FA3E4}" srcOrd="3" destOrd="0" parTransId="{511ADB4E-93CD-452B-8877-441C044BF1DB}" sibTransId="{F3460111-A223-42C1-8B6D-897F527F894F}"/>
    <dgm:cxn modelId="{841CA6BD-7DA1-49FA-AB3C-7F581229BBCE}" srcId="{B742BC16-0F49-4B83-AA94-8B7385B7B4EA}" destId="{875F8F68-FAC1-41B4-9820-B76BBEC409D4}" srcOrd="9" destOrd="0" parTransId="{3CB76F55-0022-4A27-B7E0-B16FD7F30ADE}" sibTransId="{320134F4-A46C-414A-8361-46E23D824F74}"/>
    <dgm:cxn modelId="{80BF1DC3-EC33-4728-9825-971D7D4FCCAF}" srcId="{E9BE1E3A-5046-45B0-9CE6-6CAF3E1224A0}" destId="{B742BC16-0F49-4B83-AA94-8B7385B7B4EA}" srcOrd="0" destOrd="0" parTransId="{44E10885-7B23-4376-8330-5A113FCD7640}" sibTransId="{9E6457E3-72CA-4396-BDFD-F5008518141F}"/>
    <dgm:cxn modelId="{3C34F3CF-E112-4EA1-A187-EA8F1916917D}" srcId="{E9BE1E3A-5046-45B0-9CE6-6CAF3E1224A0}" destId="{24E41507-3C5C-4CCF-B3B5-37861A74886B}" srcOrd="1" destOrd="0" parTransId="{8BF3EB52-5D90-49AB-BEDD-9BA270963BAE}" sibTransId="{0E48072E-F2BC-4F24-8938-C0437EC7D1CE}"/>
    <dgm:cxn modelId="{93491DD0-A763-4B6F-B43F-F4CC09C96CDB}" type="presOf" srcId="{C33B00F0-024C-4180-926D-EBBF2855594D}" destId="{DD844A97-61B1-4BD9-958C-41689D61A0D2}" srcOrd="0" destOrd="0" presId="urn:microsoft.com/office/officeart/2005/8/layout/hList3"/>
    <dgm:cxn modelId="{CEA5F7D0-63A6-4B37-A572-B1E3CB709F15}" type="presOf" srcId="{2C938CC6-7D69-49D5-81D1-0D1D38664659}" destId="{923D7D45-45E1-46FE-8C39-D231F8A28A68}" srcOrd="0" destOrd="0" presId="urn:microsoft.com/office/officeart/2005/8/layout/hList3"/>
    <dgm:cxn modelId="{5731A1D2-5188-476E-BB5E-7BC9E065FBAC}" type="presOf" srcId="{C3C8F94E-CFC2-4B5C-B87D-EA42B16874B7}" destId="{D5D75F7F-5031-4734-A8A5-496A1BFC2420}" srcOrd="0" destOrd="0" presId="urn:microsoft.com/office/officeart/2005/8/layout/hList3"/>
    <dgm:cxn modelId="{64C83ED6-625A-4FDF-BDCB-550F0296CAE1}" type="presOf" srcId="{A2951FD5-9E8F-425D-BD26-227C41F5A131}" destId="{A0EFFE8E-D694-423E-BA71-165BB35161BB}" srcOrd="0" destOrd="0" presId="urn:microsoft.com/office/officeart/2005/8/layout/hList3"/>
    <dgm:cxn modelId="{6E7019F1-E19D-4BAB-A115-3B61AD870CCF}" srcId="{B742BC16-0F49-4B83-AA94-8B7385B7B4EA}" destId="{C3C8F94E-CFC2-4B5C-B87D-EA42B16874B7}" srcOrd="0" destOrd="0" parTransId="{C1819440-9002-4BC6-A578-A6ED25591F67}" sibTransId="{87B5F1ED-719C-4998-B558-F71141774420}"/>
    <dgm:cxn modelId="{EBF848F2-8D2E-4640-8CCA-F65ED2E53132}" srcId="{B742BC16-0F49-4B83-AA94-8B7385B7B4EA}" destId="{84AA3658-A700-4F75-8039-FE4C1FC5EA9E}" srcOrd="2" destOrd="0" parTransId="{92C5BB80-D1E1-4F06-AEDC-44E38EFC70B5}" sibTransId="{464116CF-5D9F-49B3-AE68-95A795367AAD}"/>
    <dgm:cxn modelId="{69328762-44BE-4CF8-8C13-D3F053B8468C}" type="presParOf" srcId="{36DBB62F-66BB-4909-A0CC-E6ED67A3CEA3}" destId="{643AC6F2-F113-479E-A3CD-AF687B940164}" srcOrd="0" destOrd="0" presId="urn:microsoft.com/office/officeart/2005/8/layout/hList3"/>
    <dgm:cxn modelId="{E8091FD5-105E-42EA-8AD1-E509561182D1}" type="presParOf" srcId="{36DBB62F-66BB-4909-A0CC-E6ED67A3CEA3}" destId="{3A067FF7-FE03-4F1D-A9D3-CB47540357FB}" srcOrd="1" destOrd="0" presId="urn:microsoft.com/office/officeart/2005/8/layout/hList3"/>
    <dgm:cxn modelId="{EAEF19D9-E581-47A9-8E54-E1E41475855F}" type="presParOf" srcId="{3A067FF7-FE03-4F1D-A9D3-CB47540357FB}" destId="{D5D75F7F-5031-4734-A8A5-496A1BFC2420}" srcOrd="0" destOrd="0" presId="urn:microsoft.com/office/officeart/2005/8/layout/hList3"/>
    <dgm:cxn modelId="{FF36F465-6881-4402-AFCC-DAF18F0B9F59}" type="presParOf" srcId="{3A067FF7-FE03-4F1D-A9D3-CB47540357FB}" destId="{E8773542-F996-46E0-A011-17052447D7F5}" srcOrd="1" destOrd="0" presId="urn:microsoft.com/office/officeart/2005/8/layout/hList3"/>
    <dgm:cxn modelId="{4F37EADB-C7A8-4F8F-BACD-73E8B7B297A5}" type="presParOf" srcId="{3A067FF7-FE03-4F1D-A9D3-CB47540357FB}" destId="{94F4883A-EB42-4EDB-8E9B-1C555D4C6928}" srcOrd="2" destOrd="0" presId="urn:microsoft.com/office/officeart/2005/8/layout/hList3"/>
    <dgm:cxn modelId="{F5EAFAE6-4435-4C08-B230-5E0F4D13A290}" type="presParOf" srcId="{3A067FF7-FE03-4F1D-A9D3-CB47540357FB}" destId="{738F307E-4F2F-46B8-B534-53E427AB25CE}" srcOrd="3" destOrd="0" presId="urn:microsoft.com/office/officeart/2005/8/layout/hList3"/>
    <dgm:cxn modelId="{509EFE9D-BF5D-4D81-A928-C0E8A8F911D3}" type="presParOf" srcId="{3A067FF7-FE03-4F1D-A9D3-CB47540357FB}" destId="{923D7D45-45E1-46FE-8C39-D231F8A28A68}" srcOrd="4" destOrd="0" presId="urn:microsoft.com/office/officeart/2005/8/layout/hList3"/>
    <dgm:cxn modelId="{2C5F89D5-7D2B-4FC3-8FC4-82A9A8190649}" type="presParOf" srcId="{3A067FF7-FE03-4F1D-A9D3-CB47540357FB}" destId="{DD844A97-61B1-4BD9-958C-41689D61A0D2}" srcOrd="5" destOrd="0" presId="urn:microsoft.com/office/officeart/2005/8/layout/hList3"/>
    <dgm:cxn modelId="{4B6A3FB6-940C-41FA-B640-D22C3C9FAD7D}" type="presParOf" srcId="{3A067FF7-FE03-4F1D-A9D3-CB47540357FB}" destId="{9CE742E5-1033-4635-A5E7-4F7E5C551F10}" srcOrd="6" destOrd="0" presId="urn:microsoft.com/office/officeart/2005/8/layout/hList3"/>
    <dgm:cxn modelId="{EDC97426-6833-4176-B39F-46EF115F2459}" type="presParOf" srcId="{3A067FF7-FE03-4F1D-A9D3-CB47540357FB}" destId="{E1DCF054-4911-48CB-A7D0-AB9E5C7C4AEE}" srcOrd="7" destOrd="0" presId="urn:microsoft.com/office/officeart/2005/8/layout/hList3"/>
    <dgm:cxn modelId="{9C381B04-4F77-403B-A351-1AD87044AD5A}" type="presParOf" srcId="{3A067FF7-FE03-4F1D-A9D3-CB47540357FB}" destId="{A0EFFE8E-D694-423E-BA71-165BB35161BB}" srcOrd="8" destOrd="0" presId="urn:microsoft.com/office/officeart/2005/8/layout/hList3"/>
    <dgm:cxn modelId="{022E258D-B369-4A7F-998A-C6DF894EA3C9}" type="presParOf" srcId="{3A067FF7-FE03-4F1D-A9D3-CB47540357FB}" destId="{3107A063-2A24-4E94-88F9-E77541FCF38F}" srcOrd="9" destOrd="0" presId="urn:microsoft.com/office/officeart/2005/8/layout/hList3"/>
    <dgm:cxn modelId="{070B7BE2-A7E4-4248-B446-956053B79356}" type="presParOf" srcId="{36DBB62F-66BB-4909-A0CC-E6ED67A3CEA3}" destId="{6977B85D-102B-4330-99E2-56B9E426CA4D}"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F93A3A-4BA2-4AEC-98AC-C29D93B2251A}" type="doc">
      <dgm:prSet loTypeId="urn:microsoft.com/office/officeart/2005/8/layout/hList3" loCatId="list" qsTypeId="urn:microsoft.com/office/officeart/2005/8/quickstyle/simple1" qsCatId="simple" csTypeId="urn:microsoft.com/office/officeart/2005/8/colors/accent2_5" csCatId="accent2" phldr="1"/>
      <dgm:spPr/>
      <dgm:t>
        <a:bodyPr/>
        <a:lstStyle/>
        <a:p>
          <a:endParaRPr lang="en-US"/>
        </a:p>
      </dgm:t>
    </dgm:pt>
    <dgm:pt modelId="{40CF0F5F-628D-4DB4-892A-904BEB34A142}">
      <dgm:prSet phldrT="[Text]" phldr="0"/>
      <dgm:spPr/>
      <dgm:t>
        <a:bodyPr/>
        <a:lstStyle/>
        <a:p>
          <a:pPr algn="l"/>
          <a:r>
            <a:rPr lang="en-US">
              <a:latin typeface="Calibri"/>
              <a:ea typeface="Calibri"/>
              <a:cs typeface="Calibri"/>
            </a:rPr>
            <a:t>anger(</a:t>
          </a:r>
          <a:r>
            <a:rPr lang="en-US" u="none" strike="noStrike" noProof="0"/>
            <a:t>77918</a:t>
          </a:r>
          <a:r>
            <a:rPr lang="en-US">
              <a:latin typeface="Calibri"/>
              <a:ea typeface="Calibri"/>
              <a:cs typeface="Calibri"/>
            </a:rPr>
            <a:t>)</a:t>
          </a:r>
        </a:p>
      </dgm:t>
    </dgm:pt>
    <dgm:pt modelId="{C4D354FE-D708-41A5-8141-91361F12521E}" type="parTrans" cxnId="{03697DF5-404E-499D-A357-D7E09DFBAAD5}">
      <dgm:prSet/>
      <dgm:spPr/>
      <dgm:t>
        <a:bodyPr/>
        <a:lstStyle/>
        <a:p>
          <a:endParaRPr lang="en-US"/>
        </a:p>
      </dgm:t>
    </dgm:pt>
    <dgm:pt modelId="{1A2CF9D2-12CA-4C3C-A0E7-574730B19178}" type="sibTrans" cxnId="{03697DF5-404E-499D-A357-D7E09DFBAAD5}">
      <dgm:prSet/>
      <dgm:spPr/>
      <dgm:t>
        <a:bodyPr/>
        <a:lstStyle/>
        <a:p>
          <a:endParaRPr lang="en-US"/>
        </a:p>
      </dgm:t>
    </dgm:pt>
    <dgm:pt modelId="{43418FDD-8C02-4F43-AD70-489922317A5F}">
      <dgm:prSet phldrT="[Text]" phldr="0"/>
      <dgm:spPr/>
      <dgm:t>
        <a:bodyPr/>
        <a:lstStyle/>
        <a:p>
          <a:pPr algn="l"/>
          <a:r>
            <a:rPr lang="pl-PL" err="1">
              <a:latin typeface="Calibri"/>
              <a:ea typeface="Calibri"/>
              <a:cs typeface="Calibri"/>
            </a:rPr>
            <a:t>fear</a:t>
          </a:r>
          <a:r>
            <a:rPr lang="en-US">
              <a:latin typeface="Calibri"/>
              <a:ea typeface="Calibri"/>
              <a:cs typeface="Calibri"/>
            </a:rPr>
            <a:t>(</a:t>
          </a:r>
          <a:r>
            <a:rPr lang="en-US" u="none" strike="noStrike" noProof="0"/>
            <a:t>59695</a:t>
          </a:r>
          <a:r>
            <a:rPr lang="en-US">
              <a:latin typeface="Calibri"/>
              <a:ea typeface="Calibri"/>
              <a:cs typeface="Calibri"/>
            </a:rPr>
            <a:t>)</a:t>
          </a:r>
        </a:p>
      </dgm:t>
    </dgm:pt>
    <dgm:pt modelId="{446745A1-A337-4662-9D8B-A5E6DE605C77}" type="parTrans" cxnId="{53D9C1E5-27D2-481A-BC3A-CE380E263823}">
      <dgm:prSet/>
      <dgm:spPr/>
      <dgm:t>
        <a:bodyPr/>
        <a:lstStyle/>
        <a:p>
          <a:endParaRPr lang="en-US"/>
        </a:p>
      </dgm:t>
    </dgm:pt>
    <dgm:pt modelId="{4260A787-97EC-491E-8DD6-9ECF477F6AC8}" type="sibTrans" cxnId="{53D9C1E5-27D2-481A-BC3A-CE380E263823}">
      <dgm:prSet/>
      <dgm:spPr/>
      <dgm:t>
        <a:bodyPr/>
        <a:lstStyle/>
        <a:p>
          <a:endParaRPr lang="en-US"/>
        </a:p>
      </dgm:t>
    </dgm:pt>
    <dgm:pt modelId="{1101263F-6093-4E3A-BF24-054D61E04F33}">
      <dgm:prSet phldrT="[Text]" phldr="0"/>
      <dgm:spPr/>
      <dgm:t>
        <a:bodyPr/>
        <a:lstStyle/>
        <a:p>
          <a:pPr algn="l"/>
          <a:r>
            <a:rPr lang="en-US">
              <a:latin typeface="Calibri"/>
              <a:ea typeface="Calibri"/>
              <a:cs typeface="Calibri"/>
            </a:rPr>
            <a:t>surprise(</a:t>
          </a:r>
          <a:r>
            <a:rPr lang="en-US" u="none" strike="noStrike" noProof="0"/>
            <a:t>35989</a:t>
          </a:r>
          <a:r>
            <a:rPr lang="en-US">
              <a:latin typeface="Calibri"/>
              <a:ea typeface="Calibri"/>
              <a:cs typeface="Calibri"/>
            </a:rPr>
            <a:t>)</a:t>
          </a:r>
        </a:p>
      </dgm:t>
    </dgm:pt>
    <dgm:pt modelId="{59780DF0-DA80-4A57-A06A-918101B6AE72}" type="parTrans" cxnId="{854DBDDC-9E37-4DAF-9B1C-AE229651994A}">
      <dgm:prSet/>
      <dgm:spPr/>
      <dgm:t>
        <a:bodyPr/>
        <a:lstStyle/>
        <a:p>
          <a:endParaRPr lang="en-US"/>
        </a:p>
      </dgm:t>
    </dgm:pt>
    <dgm:pt modelId="{9E42FBF2-DCA9-4B1A-8801-E43FE10FF6BD}" type="sibTrans" cxnId="{854DBDDC-9E37-4DAF-9B1C-AE229651994A}">
      <dgm:prSet/>
      <dgm:spPr/>
      <dgm:t>
        <a:bodyPr/>
        <a:lstStyle/>
        <a:p>
          <a:endParaRPr lang="en-US"/>
        </a:p>
      </dgm:t>
    </dgm:pt>
    <dgm:pt modelId="{6EE73CAF-D2C8-4581-8825-C42C5D3D5397}">
      <dgm:prSet phldrT="[Text]" phldr="0"/>
      <dgm:spPr/>
      <dgm:t>
        <a:bodyPr/>
        <a:lstStyle/>
        <a:p>
          <a:pPr algn="l"/>
          <a:r>
            <a:rPr lang="en-US">
              <a:latin typeface="Calibri"/>
              <a:ea typeface="Calibri"/>
              <a:cs typeface="Calibri"/>
            </a:rPr>
            <a:t>disgust(</a:t>
          </a:r>
          <a:r>
            <a:rPr lang="en-US" u="none" strike="noStrike" noProof="0"/>
            <a:t>5550</a:t>
          </a:r>
          <a:r>
            <a:rPr lang="en-US">
              <a:latin typeface="Calibri"/>
              <a:ea typeface="Calibri"/>
              <a:cs typeface="Calibri"/>
            </a:rPr>
            <a:t>)</a:t>
          </a:r>
          <a:endParaRPr lang="en-US"/>
        </a:p>
      </dgm:t>
    </dgm:pt>
    <dgm:pt modelId="{781AAC9B-01D4-4B80-B950-BA0E387C256F}" type="parTrans" cxnId="{BF12BBD0-F8B0-46F9-9ED1-B33C75488B21}">
      <dgm:prSet/>
      <dgm:spPr/>
      <dgm:t>
        <a:bodyPr/>
        <a:lstStyle/>
        <a:p>
          <a:endParaRPr lang="en-US"/>
        </a:p>
      </dgm:t>
    </dgm:pt>
    <dgm:pt modelId="{C321612F-F3C8-4BB2-BF3F-2959F6C66E46}" type="sibTrans" cxnId="{BF12BBD0-F8B0-46F9-9ED1-B33C75488B21}">
      <dgm:prSet/>
      <dgm:spPr/>
      <dgm:t>
        <a:bodyPr/>
        <a:lstStyle/>
        <a:p>
          <a:endParaRPr lang="en-US"/>
        </a:p>
      </dgm:t>
    </dgm:pt>
    <dgm:pt modelId="{F60287BF-A8DB-4936-8C0C-84C336F7641D}">
      <dgm:prSet phldr="0"/>
      <dgm:spPr/>
      <dgm:t>
        <a:bodyPr/>
        <a:lstStyle/>
        <a:p>
          <a:r>
            <a:rPr lang="en-US" b="1">
              <a:latin typeface="Calibri"/>
              <a:ea typeface="Calibri"/>
              <a:cs typeface="Calibri"/>
            </a:rPr>
            <a:t>Size</a:t>
          </a:r>
        </a:p>
      </dgm:t>
    </dgm:pt>
    <dgm:pt modelId="{3A15E1B8-1A16-4055-A75D-324E5CF58099}" type="parTrans" cxnId="{1FD94F5F-CC85-489D-8C0F-D180A310BF32}">
      <dgm:prSet/>
      <dgm:spPr/>
      <dgm:t>
        <a:bodyPr/>
        <a:lstStyle/>
        <a:p>
          <a:endParaRPr lang="pl-PL"/>
        </a:p>
      </dgm:t>
    </dgm:pt>
    <dgm:pt modelId="{543B202F-E012-4252-96DC-4851C371A0B5}" type="sibTrans" cxnId="{1FD94F5F-CC85-489D-8C0F-D180A310BF32}">
      <dgm:prSet/>
      <dgm:spPr/>
      <dgm:t>
        <a:bodyPr/>
        <a:lstStyle/>
        <a:p>
          <a:endParaRPr lang="pl-PL"/>
        </a:p>
      </dgm:t>
    </dgm:pt>
    <dgm:pt modelId="{82EC08E3-0011-41DD-B760-A351A07D7F63}">
      <dgm:prSet phldr="0"/>
      <dgm:spPr/>
      <dgm:t>
        <a:bodyPr/>
        <a:lstStyle/>
        <a:p>
          <a:pPr algn="l"/>
          <a:r>
            <a:rPr lang="en-US">
              <a:latin typeface="Calibri"/>
              <a:ea typeface="Calibri"/>
              <a:cs typeface="Calibri"/>
            </a:rPr>
            <a:t>happiness(</a:t>
          </a:r>
          <a:r>
            <a:rPr lang="en-US" u="none" strike="noStrike" noProof="0"/>
            <a:t>224422</a:t>
          </a:r>
          <a:r>
            <a:rPr lang="en-US">
              <a:latin typeface="Calibri"/>
              <a:ea typeface="Calibri"/>
              <a:cs typeface="Calibri"/>
            </a:rPr>
            <a:t>)</a:t>
          </a:r>
        </a:p>
      </dgm:t>
    </dgm:pt>
    <dgm:pt modelId="{87DA1D79-8DC2-4568-B3E5-78844891741B}" type="parTrans" cxnId="{D7273BFC-413D-411B-82A5-B74933C0EC03}">
      <dgm:prSet/>
      <dgm:spPr/>
      <dgm:t>
        <a:bodyPr/>
        <a:lstStyle/>
        <a:p>
          <a:endParaRPr lang="pl-PL"/>
        </a:p>
      </dgm:t>
    </dgm:pt>
    <dgm:pt modelId="{F07EA490-A2B9-4866-8993-B3E3A166BA61}" type="sibTrans" cxnId="{D7273BFC-413D-411B-82A5-B74933C0EC03}">
      <dgm:prSet/>
      <dgm:spPr/>
      <dgm:t>
        <a:bodyPr/>
        <a:lstStyle/>
        <a:p>
          <a:endParaRPr lang="pl-PL"/>
        </a:p>
      </dgm:t>
    </dgm:pt>
    <dgm:pt modelId="{3EAC4F1F-AD43-40FE-973E-259B5AE38FD2}">
      <dgm:prSet phldr="0" custT="1"/>
      <dgm:spPr/>
      <dgm:t>
        <a:bodyPr/>
        <a:lstStyle/>
        <a:p>
          <a:pPr algn="l"/>
          <a:r>
            <a:rPr lang="en-US" sz="1500" kern="1200">
              <a:latin typeface="Calibri"/>
              <a:ea typeface="Calibri"/>
              <a:cs typeface="Calibri"/>
            </a:rPr>
            <a:t>sadness(</a:t>
          </a:r>
          <a:r>
            <a:rPr lang="en-US" sz="1500" u="none" strike="noStrike" kern="1200" noProof="0">
              <a:solidFill>
                <a:srgbClr val="FFFFFF"/>
              </a:solidFill>
              <a:latin typeface="Calibri" panose="020F0502020204030204"/>
              <a:ea typeface="+mn-ea"/>
              <a:cs typeface="+mn-cs"/>
            </a:rPr>
            <a:t>143454</a:t>
          </a:r>
          <a:r>
            <a:rPr lang="en-US" sz="1500" kern="1200">
              <a:latin typeface="Calibri"/>
              <a:ea typeface="Calibri"/>
              <a:cs typeface="Calibri"/>
            </a:rPr>
            <a:t>)</a:t>
          </a:r>
        </a:p>
      </dgm:t>
    </dgm:pt>
    <dgm:pt modelId="{DD2C5510-8136-4DA2-B72C-D0353D2EB778}" type="parTrans" cxnId="{19540A91-99E2-43C9-B383-01A9DF522B12}">
      <dgm:prSet/>
      <dgm:spPr/>
      <dgm:t>
        <a:bodyPr/>
        <a:lstStyle/>
        <a:p>
          <a:endParaRPr lang="pl-PL"/>
        </a:p>
      </dgm:t>
    </dgm:pt>
    <dgm:pt modelId="{52191827-C36B-4C4A-9112-8368139B3C16}" type="sibTrans" cxnId="{19540A91-99E2-43C9-B383-01A9DF522B12}">
      <dgm:prSet/>
      <dgm:spPr/>
      <dgm:t>
        <a:bodyPr/>
        <a:lstStyle/>
        <a:p>
          <a:endParaRPr lang="pl-PL"/>
        </a:p>
      </dgm:t>
    </dgm:pt>
    <dgm:pt modelId="{E6347352-45A9-4CB9-AEB9-C582E06B36B0}">
      <dgm:prSet phldrT="[Text]" custT="1"/>
      <dgm:spPr>
        <a:solidFill>
          <a:srgbClr val="EC7C30">
            <a:lumMod val="60000"/>
            <a:lumOff val="40000"/>
          </a:srgbClr>
        </a:solidFill>
        <a:ln w="12700" cap="flat" cmpd="sng" algn="ctr">
          <a:solidFill>
            <a:srgbClr val="FFFFFF">
              <a:hueOff val="0"/>
              <a:satOff val="0"/>
              <a:lumOff val="0"/>
              <a:alphaOff val="0"/>
            </a:srgbClr>
          </a:solidFill>
          <a:prstDash val="solid"/>
          <a:miter lim="800000"/>
        </a:ln>
        <a:effectLst/>
      </dgm:spPr>
      <dgm:t>
        <a:bodyPr spcFirstLastPara="0" vert="horz" wrap="square" lIns="57150" tIns="57150" rIns="57150" bIns="57150" numCol="1" spcCol="1270" anchor="ctr" anchorCtr="0"/>
        <a:lstStyle/>
        <a:p>
          <a:pPr marL="0" lvl="0" indent="0" algn="l" defTabSz="666750">
            <a:lnSpc>
              <a:spcPct val="90000"/>
            </a:lnSpc>
            <a:spcBef>
              <a:spcPct val="0"/>
            </a:spcBef>
            <a:spcAft>
              <a:spcPct val="35000"/>
            </a:spcAft>
            <a:buNone/>
          </a:pPr>
          <a:r>
            <a:rPr lang="pl-PL" sz="1500" kern="1200" err="1">
              <a:solidFill>
                <a:srgbClr val="FFFFFF"/>
              </a:solidFill>
              <a:latin typeface="Calibri"/>
              <a:ea typeface="Calibri"/>
              <a:cs typeface="Calibri"/>
            </a:rPr>
            <a:t>Neutral</a:t>
          </a:r>
          <a:r>
            <a:rPr lang="pl-PL" sz="1500" kern="1200">
              <a:solidFill>
                <a:srgbClr val="FFFFFF"/>
              </a:solidFill>
              <a:latin typeface="Calibri"/>
              <a:ea typeface="Calibri"/>
              <a:cs typeface="Calibri"/>
            </a:rPr>
            <a:t>(</a:t>
          </a:r>
          <a:r>
            <a:rPr lang="en-US" sz="1500" kern="1200" noProof="0">
              <a:solidFill>
                <a:srgbClr val="FFFFFF"/>
              </a:solidFill>
              <a:latin typeface="Calibri"/>
              <a:ea typeface="Calibri"/>
              <a:cs typeface="Calibri"/>
            </a:rPr>
            <a:t>21237</a:t>
          </a:r>
          <a:r>
            <a:rPr lang="pl-PL" sz="1500" kern="1200" noProof="0">
              <a:solidFill>
                <a:srgbClr val="FFFFFF"/>
              </a:solidFill>
              <a:latin typeface="Calibri"/>
              <a:ea typeface="Calibri"/>
              <a:cs typeface="Calibri"/>
            </a:rPr>
            <a:t>)</a:t>
          </a:r>
          <a:endParaRPr lang="en-US" sz="1500" kern="1200">
            <a:solidFill>
              <a:srgbClr val="FFFFFF"/>
            </a:solidFill>
            <a:latin typeface="Calibri"/>
            <a:ea typeface="Calibri"/>
            <a:cs typeface="Calibri"/>
          </a:endParaRPr>
        </a:p>
      </dgm:t>
    </dgm:pt>
    <dgm:pt modelId="{BAD9395D-83E8-446B-8446-2DE6279A0A77}" type="parTrans" cxnId="{6CCF29DA-4039-410A-8222-93BE19ACCF99}">
      <dgm:prSet/>
      <dgm:spPr/>
      <dgm:t>
        <a:bodyPr/>
        <a:lstStyle/>
        <a:p>
          <a:endParaRPr lang="pl-PL"/>
        </a:p>
      </dgm:t>
    </dgm:pt>
    <dgm:pt modelId="{FB49656B-0276-44D7-8829-DF55D53B601D}" type="sibTrans" cxnId="{6CCF29DA-4039-410A-8222-93BE19ACCF99}">
      <dgm:prSet/>
      <dgm:spPr/>
      <dgm:t>
        <a:bodyPr/>
        <a:lstStyle/>
        <a:p>
          <a:endParaRPr lang="pl-PL"/>
        </a:p>
      </dgm:t>
    </dgm:pt>
    <dgm:pt modelId="{A0C320C7-34CE-47DC-B4F4-BE545F5147CA}" type="pres">
      <dgm:prSet presAssocID="{40F93A3A-4BA2-4AEC-98AC-C29D93B2251A}" presName="composite" presStyleCnt="0">
        <dgm:presLayoutVars>
          <dgm:chMax val="1"/>
          <dgm:dir/>
          <dgm:resizeHandles val="exact"/>
        </dgm:presLayoutVars>
      </dgm:prSet>
      <dgm:spPr/>
    </dgm:pt>
    <dgm:pt modelId="{FD181D1F-E2E0-41FD-A71A-9EC4EF066ED2}" type="pres">
      <dgm:prSet presAssocID="{F60287BF-A8DB-4936-8C0C-84C336F7641D}" presName="roof" presStyleLbl="dkBgShp" presStyleIdx="0" presStyleCnt="2"/>
      <dgm:spPr>
        <a:solidFill>
          <a:schemeClr val="accent2"/>
        </a:solidFill>
      </dgm:spPr>
    </dgm:pt>
    <dgm:pt modelId="{7529485B-9545-4D6C-80D4-0E75AD71BF6F}" type="pres">
      <dgm:prSet presAssocID="{F60287BF-A8DB-4936-8C0C-84C336F7641D}" presName="pillars" presStyleCnt="0"/>
      <dgm:spPr/>
    </dgm:pt>
    <dgm:pt modelId="{D75906BD-BF8C-447B-B819-8BE0817D8A52}" type="pres">
      <dgm:prSet presAssocID="{F60287BF-A8DB-4936-8C0C-84C336F7641D}" presName="pillar1" presStyleLbl="node1" presStyleIdx="0" presStyleCnt="7">
        <dgm:presLayoutVars>
          <dgm:bulletEnabled val="1"/>
        </dgm:presLayoutVars>
      </dgm:prSet>
      <dgm:spPr>
        <a:solidFill>
          <a:schemeClr val="accent2">
            <a:lumMod val="60000"/>
            <a:lumOff val="40000"/>
          </a:schemeClr>
        </a:solidFill>
      </dgm:spPr>
    </dgm:pt>
    <dgm:pt modelId="{16DC27F8-07AE-4EE6-A422-1B3B0A72BFB1}" type="pres">
      <dgm:prSet presAssocID="{3EAC4F1F-AD43-40FE-973E-259B5AE38FD2}" presName="pillarX" presStyleLbl="node1" presStyleIdx="1" presStyleCnt="7">
        <dgm:presLayoutVars>
          <dgm:bulletEnabled val="1"/>
        </dgm:presLayoutVars>
      </dgm:prSet>
      <dgm:spPr>
        <a:solidFill>
          <a:schemeClr val="accent2">
            <a:lumMod val="60000"/>
            <a:lumOff val="40000"/>
          </a:schemeClr>
        </a:solidFill>
      </dgm:spPr>
    </dgm:pt>
    <dgm:pt modelId="{A9F6A871-5794-4D92-BF4F-51D13C68D1EE}" type="pres">
      <dgm:prSet presAssocID="{40CF0F5F-628D-4DB4-892A-904BEB34A142}" presName="pillarX" presStyleLbl="node1" presStyleIdx="2" presStyleCnt="7">
        <dgm:presLayoutVars>
          <dgm:bulletEnabled val="1"/>
        </dgm:presLayoutVars>
      </dgm:prSet>
      <dgm:spPr>
        <a:solidFill>
          <a:schemeClr val="accent2">
            <a:lumMod val="60000"/>
            <a:lumOff val="40000"/>
          </a:schemeClr>
        </a:solidFill>
      </dgm:spPr>
    </dgm:pt>
    <dgm:pt modelId="{C03785B1-96E6-4452-8B0B-7039374E839F}" type="pres">
      <dgm:prSet presAssocID="{43418FDD-8C02-4F43-AD70-489922317A5F}" presName="pillarX" presStyleLbl="node1" presStyleIdx="3" presStyleCnt="7">
        <dgm:presLayoutVars>
          <dgm:bulletEnabled val="1"/>
        </dgm:presLayoutVars>
      </dgm:prSet>
      <dgm:spPr>
        <a:solidFill>
          <a:schemeClr val="accent2">
            <a:lumMod val="60000"/>
            <a:lumOff val="40000"/>
          </a:schemeClr>
        </a:solidFill>
      </dgm:spPr>
    </dgm:pt>
    <dgm:pt modelId="{0F19FC33-E1D5-422B-8946-AA6014071E65}" type="pres">
      <dgm:prSet presAssocID="{1101263F-6093-4E3A-BF24-054D61E04F33}" presName="pillarX" presStyleLbl="node1" presStyleIdx="4" presStyleCnt="7">
        <dgm:presLayoutVars>
          <dgm:bulletEnabled val="1"/>
        </dgm:presLayoutVars>
      </dgm:prSet>
      <dgm:spPr>
        <a:solidFill>
          <a:schemeClr val="accent2">
            <a:lumMod val="60000"/>
            <a:lumOff val="40000"/>
          </a:schemeClr>
        </a:solidFill>
      </dgm:spPr>
    </dgm:pt>
    <dgm:pt modelId="{93F8DD9C-37BC-423D-9D87-F327FF878C2B}" type="pres">
      <dgm:prSet presAssocID="{6EE73CAF-D2C8-4581-8825-C42C5D3D5397}" presName="pillarX" presStyleLbl="node1" presStyleIdx="5" presStyleCnt="7">
        <dgm:presLayoutVars>
          <dgm:bulletEnabled val="1"/>
        </dgm:presLayoutVars>
      </dgm:prSet>
      <dgm:spPr>
        <a:solidFill>
          <a:schemeClr val="accent2">
            <a:lumMod val="60000"/>
            <a:lumOff val="40000"/>
          </a:schemeClr>
        </a:solidFill>
      </dgm:spPr>
    </dgm:pt>
    <dgm:pt modelId="{85F87F11-5A75-4269-9BE3-8691EBDC1B88}" type="pres">
      <dgm:prSet presAssocID="{E6347352-45A9-4CB9-AEB9-C582E06B36B0}" presName="pillarX" presStyleLbl="node1" presStyleIdx="6" presStyleCnt="7">
        <dgm:presLayoutVars>
          <dgm:bulletEnabled val="1"/>
        </dgm:presLayoutVars>
      </dgm:prSet>
      <dgm:spPr>
        <a:xfrm>
          <a:off x="9648484" y="442108"/>
          <a:ext cx="1607851" cy="928427"/>
        </a:xfrm>
        <a:prstGeom prst="rect">
          <a:avLst/>
        </a:prstGeom>
      </dgm:spPr>
    </dgm:pt>
    <dgm:pt modelId="{D4F82021-5888-4A54-AAB7-3C4D380A7E9D}" type="pres">
      <dgm:prSet presAssocID="{F60287BF-A8DB-4936-8C0C-84C336F7641D}" presName="base" presStyleLbl="dkBgShp" presStyleIdx="1" presStyleCnt="2"/>
      <dgm:spPr/>
    </dgm:pt>
  </dgm:ptLst>
  <dgm:cxnLst>
    <dgm:cxn modelId="{9B28FE03-AAAC-4048-A091-BD766A07B73C}" type="presOf" srcId="{3EAC4F1F-AD43-40FE-973E-259B5AE38FD2}" destId="{16DC27F8-07AE-4EE6-A422-1B3B0A72BFB1}" srcOrd="0" destOrd="0" presId="urn:microsoft.com/office/officeart/2005/8/layout/hList3"/>
    <dgm:cxn modelId="{13E5F504-A56D-41A7-8DAB-F08E43555579}" type="presOf" srcId="{43418FDD-8C02-4F43-AD70-489922317A5F}" destId="{C03785B1-96E6-4452-8B0B-7039374E839F}" srcOrd="0" destOrd="0" presId="urn:microsoft.com/office/officeart/2005/8/layout/hList3"/>
    <dgm:cxn modelId="{713C4030-439D-456D-8C63-C197A6470DD8}" type="presOf" srcId="{40CF0F5F-628D-4DB4-892A-904BEB34A142}" destId="{A9F6A871-5794-4D92-BF4F-51D13C68D1EE}" srcOrd="0" destOrd="0" presId="urn:microsoft.com/office/officeart/2005/8/layout/hList3"/>
    <dgm:cxn modelId="{97B31236-742D-4F06-B376-4F8710A75A6B}" type="presOf" srcId="{40F93A3A-4BA2-4AEC-98AC-C29D93B2251A}" destId="{A0C320C7-34CE-47DC-B4F4-BE545F5147CA}" srcOrd="0" destOrd="0" presId="urn:microsoft.com/office/officeart/2005/8/layout/hList3"/>
    <dgm:cxn modelId="{1FD94F5F-CC85-489D-8C0F-D180A310BF32}" srcId="{40F93A3A-4BA2-4AEC-98AC-C29D93B2251A}" destId="{F60287BF-A8DB-4936-8C0C-84C336F7641D}" srcOrd="0" destOrd="0" parTransId="{3A15E1B8-1A16-4055-A75D-324E5CF58099}" sibTransId="{543B202F-E012-4252-96DC-4851C371A0B5}"/>
    <dgm:cxn modelId="{19540A91-99E2-43C9-B383-01A9DF522B12}" srcId="{F60287BF-A8DB-4936-8C0C-84C336F7641D}" destId="{3EAC4F1F-AD43-40FE-973E-259B5AE38FD2}" srcOrd="1" destOrd="0" parTransId="{DD2C5510-8136-4DA2-B72C-D0353D2EB778}" sibTransId="{52191827-C36B-4C4A-9112-8368139B3C16}"/>
    <dgm:cxn modelId="{BF12BBD0-F8B0-46F9-9ED1-B33C75488B21}" srcId="{F60287BF-A8DB-4936-8C0C-84C336F7641D}" destId="{6EE73CAF-D2C8-4581-8825-C42C5D3D5397}" srcOrd="5" destOrd="0" parTransId="{781AAC9B-01D4-4B80-B950-BA0E387C256F}" sibTransId="{C321612F-F3C8-4BB2-BF3F-2959F6C66E46}"/>
    <dgm:cxn modelId="{1E0E95D4-30C6-4188-9C62-EAF1396EED58}" type="presOf" srcId="{F60287BF-A8DB-4936-8C0C-84C336F7641D}" destId="{FD181D1F-E2E0-41FD-A71A-9EC4EF066ED2}" srcOrd="0" destOrd="0" presId="urn:microsoft.com/office/officeart/2005/8/layout/hList3"/>
    <dgm:cxn modelId="{6CCF29DA-4039-410A-8222-93BE19ACCF99}" srcId="{F60287BF-A8DB-4936-8C0C-84C336F7641D}" destId="{E6347352-45A9-4CB9-AEB9-C582E06B36B0}" srcOrd="6" destOrd="0" parTransId="{BAD9395D-83E8-446B-8446-2DE6279A0A77}" sibTransId="{FB49656B-0276-44D7-8829-DF55D53B601D}"/>
    <dgm:cxn modelId="{854DBDDC-9E37-4DAF-9B1C-AE229651994A}" srcId="{F60287BF-A8DB-4936-8C0C-84C336F7641D}" destId="{1101263F-6093-4E3A-BF24-054D61E04F33}" srcOrd="4" destOrd="0" parTransId="{59780DF0-DA80-4A57-A06A-918101B6AE72}" sibTransId="{9E42FBF2-DCA9-4B1A-8801-E43FE10FF6BD}"/>
    <dgm:cxn modelId="{53D9C1E5-27D2-481A-BC3A-CE380E263823}" srcId="{F60287BF-A8DB-4936-8C0C-84C336F7641D}" destId="{43418FDD-8C02-4F43-AD70-489922317A5F}" srcOrd="3" destOrd="0" parTransId="{446745A1-A337-4662-9D8B-A5E6DE605C77}" sibTransId="{4260A787-97EC-491E-8DD6-9ECF477F6AC8}"/>
    <dgm:cxn modelId="{00AF3EE7-0C66-4963-ABF7-C0D935045C64}" type="presOf" srcId="{82EC08E3-0011-41DD-B760-A351A07D7F63}" destId="{D75906BD-BF8C-447B-B819-8BE0817D8A52}" srcOrd="0" destOrd="0" presId="urn:microsoft.com/office/officeart/2005/8/layout/hList3"/>
    <dgm:cxn modelId="{301B7CE9-16F9-4FE8-90AA-ADEC39CE9192}" type="presOf" srcId="{E6347352-45A9-4CB9-AEB9-C582E06B36B0}" destId="{85F87F11-5A75-4269-9BE3-8691EBDC1B88}" srcOrd="0" destOrd="0" presId="urn:microsoft.com/office/officeart/2005/8/layout/hList3"/>
    <dgm:cxn modelId="{9108D8EE-0A89-47F4-B2E8-D6A9DF009C6F}" type="presOf" srcId="{6EE73CAF-D2C8-4581-8825-C42C5D3D5397}" destId="{93F8DD9C-37BC-423D-9D87-F327FF878C2B}" srcOrd="0" destOrd="0" presId="urn:microsoft.com/office/officeart/2005/8/layout/hList3"/>
    <dgm:cxn modelId="{03697DF5-404E-499D-A357-D7E09DFBAAD5}" srcId="{F60287BF-A8DB-4936-8C0C-84C336F7641D}" destId="{40CF0F5F-628D-4DB4-892A-904BEB34A142}" srcOrd="2" destOrd="0" parTransId="{C4D354FE-D708-41A5-8141-91361F12521E}" sibTransId="{1A2CF9D2-12CA-4C3C-A0E7-574730B19178}"/>
    <dgm:cxn modelId="{D7273BFC-413D-411B-82A5-B74933C0EC03}" srcId="{F60287BF-A8DB-4936-8C0C-84C336F7641D}" destId="{82EC08E3-0011-41DD-B760-A351A07D7F63}" srcOrd="0" destOrd="0" parTransId="{87DA1D79-8DC2-4568-B3E5-78844891741B}" sibTransId="{F07EA490-A2B9-4866-8993-B3E3A166BA61}"/>
    <dgm:cxn modelId="{A1EB39FF-C77D-4612-B310-D7C33844190B}" type="presOf" srcId="{1101263F-6093-4E3A-BF24-054D61E04F33}" destId="{0F19FC33-E1D5-422B-8946-AA6014071E65}" srcOrd="0" destOrd="0" presId="urn:microsoft.com/office/officeart/2005/8/layout/hList3"/>
    <dgm:cxn modelId="{6053D3D1-BEB4-4A13-9434-AD72F6102E93}" type="presParOf" srcId="{A0C320C7-34CE-47DC-B4F4-BE545F5147CA}" destId="{FD181D1F-E2E0-41FD-A71A-9EC4EF066ED2}" srcOrd="0" destOrd="0" presId="urn:microsoft.com/office/officeart/2005/8/layout/hList3"/>
    <dgm:cxn modelId="{B1408CB7-CEFB-4836-8214-9649570882DB}" type="presParOf" srcId="{A0C320C7-34CE-47DC-B4F4-BE545F5147CA}" destId="{7529485B-9545-4D6C-80D4-0E75AD71BF6F}" srcOrd="1" destOrd="0" presId="urn:microsoft.com/office/officeart/2005/8/layout/hList3"/>
    <dgm:cxn modelId="{909D21DD-5392-4583-9C41-8E0D7A264FDB}" type="presParOf" srcId="{7529485B-9545-4D6C-80D4-0E75AD71BF6F}" destId="{D75906BD-BF8C-447B-B819-8BE0817D8A52}" srcOrd="0" destOrd="0" presId="urn:microsoft.com/office/officeart/2005/8/layout/hList3"/>
    <dgm:cxn modelId="{C90120DB-9184-4B7D-BD95-669F709D13D4}" type="presParOf" srcId="{7529485B-9545-4D6C-80D4-0E75AD71BF6F}" destId="{16DC27F8-07AE-4EE6-A422-1B3B0A72BFB1}" srcOrd="1" destOrd="0" presId="urn:microsoft.com/office/officeart/2005/8/layout/hList3"/>
    <dgm:cxn modelId="{FA87E415-3F08-405A-945D-7EA58EDAA827}" type="presParOf" srcId="{7529485B-9545-4D6C-80D4-0E75AD71BF6F}" destId="{A9F6A871-5794-4D92-BF4F-51D13C68D1EE}" srcOrd="2" destOrd="0" presId="urn:microsoft.com/office/officeart/2005/8/layout/hList3"/>
    <dgm:cxn modelId="{B9290A96-1F7E-4C7D-82DA-B2FABA653545}" type="presParOf" srcId="{7529485B-9545-4D6C-80D4-0E75AD71BF6F}" destId="{C03785B1-96E6-4452-8B0B-7039374E839F}" srcOrd="3" destOrd="0" presId="urn:microsoft.com/office/officeart/2005/8/layout/hList3"/>
    <dgm:cxn modelId="{F7DF948F-2CCD-4401-A94D-85A8F6D21963}" type="presParOf" srcId="{7529485B-9545-4D6C-80D4-0E75AD71BF6F}" destId="{0F19FC33-E1D5-422B-8946-AA6014071E65}" srcOrd="4" destOrd="0" presId="urn:microsoft.com/office/officeart/2005/8/layout/hList3"/>
    <dgm:cxn modelId="{545444FA-3095-4D3B-B9EC-1DA642552231}" type="presParOf" srcId="{7529485B-9545-4D6C-80D4-0E75AD71BF6F}" destId="{93F8DD9C-37BC-423D-9D87-F327FF878C2B}" srcOrd="5" destOrd="0" presId="urn:microsoft.com/office/officeart/2005/8/layout/hList3"/>
    <dgm:cxn modelId="{9F274EE6-3711-42B8-92A0-A6D572D79AE9}" type="presParOf" srcId="{7529485B-9545-4D6C-80D4-0E75AD71BF6F}" destId="{85F87F11-5A75-4269-9BE3-8691EBDC1B88}" srcOrd="6" destOrd="0" presId="urn:microsoft.com/office/officeart/2005/8/layout/hList3"/>
    <dgm:cxn modelId="{8BD26724-6561-45E3-BDE4-AB08EB34DCFB}" type="presParOf" srcId="{A0C320C7-34CE-47DC-B4F4-BE545F5147CA}" destId="{D4F82021-5888-4A54-AAB7-3C4D380A7E9D}" srcOrd="2" destOrd="0" presId="urn:microsoft.com/office/officeart/2005/8/layout/h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5490E7-D0B2-42C0-9F86-FCA4A40AF957}"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EE8C92B9-E927-4C55-9A5C-98880AEEB41E}">
      <dgm:prSet phldrT="[Text]" phldr="0"/>
      <dgm:spPr/>
      <dgm:t>
        <a:bodyPr/>
        <a:lstStyle/>
        <a:p>
          <a:pPr rtl="0"/>
          <a:r>
            <a:rPr lang="en-US" b="1">
              <a:latin typeface="Calibri Light" panose="020F0302020204030204"/>
            </a:rPr>
            <a:t>Students write sentences</a:t>
          </a:r>
          <a:endParaRPr lang="en-US" b="1"/>
        </a:p>
      </dgm:t>
    </dgm:pt>
    <dgm:pt modelId="{543B7980-985B-4A74-97EA-BAD1A6B0FB02}" type="parTrans" cxnId="{DB630231-CC8A-4076-B04F-2B690EBBC4E4}">
      <dgm:prSet/>
      <dgm:spPr/>
      <dgm:t>
        <a:bodyPr/>
        <a:lstStyle/>
        <a:p>
          <a:endParaRPr lang="en-US"/>
        </a:p>
      </dgm:t>
    </dgm:pt>
    <dgm:pt modelId="{C96F376B-5D5F-4AE9-8D02-25DCB3ED44C3}" type="sibTrans" cxnId="{DB630231-CC8A-4076-B04F-2B690EBBC4E4}">
      <dgm:prSet/>
      <dgm:spPr>
        <a:solidFill>
          <a:schemeClr val="accent2">
            <a:lumMod val="40000"/>
            <a:lumOff val="60000"/>
          </a:schemeClr>
        </a:solidFill>
      </dgm:spPr>
      <dgm:t>
        <a:bodyPr/>
        <a:lstStyle/>
        <a:p>
          <a:endParaRPr lang="en-US"/>
        </a:p>
      </dgm:t>
    </dgm:pt>
    <dgm:pt modelId="{773A44D1-B49A-42D7-9AB7-11DD76496486}">
      <dgm:prSet phldrT="[Text]" phldr="0"/>
      <dgm:spPr/>
      <dgm:t>
        <a:bodyPr/>
        <a:lstStyle/>
        <a:p>
          <a:pPr rtl="0"/>
          <a:r>
            <a:rPr lang="en-US" b="1">
              <a:latin typeface="Calibri Light" panose="020F0302020204030204"/>
            </a:rPr>
            <a:t>Download the </a:t>
          </a:r>
          <a:r>
            <a:rPr lang="en-US" b="1" err="1">
              <a:latin typeface="Calibri Light" panose="020F0302020204030204"/>
            </a:rPr>
            <a:t>kaggle</a:t>
          </a:r>
          <a:r>
            <a:rPr lang="en-US" b="1">
              <a:latin typeface="Calibri Light" panose="020F0302020204030204"/>
            </a:rPr>
            <a:t> csv</a:t>
          </a:r>
          <a:endParaRPr lang="en-US" b="1"/>
        </a:p>
      </dgm:t>
    </dgm:pt>
    <dgm:pt modelId="{09BE4527-0A93-4BFF-982D-7120EB852FA7}" type="parTrans" cxnId="{0C5C6506-B6FD-4594-82C4-E3A36C148866}">
      <dgm:prSet/>
      <dgm:spPr/>
      <dgm:t>
        <a:bodyPr/>
        <a:lstStyle/>
        <a:p>
          <a:endParaRPr lang="en-US"/>
        </a:p>
      </dgm:t>
    </dgm:pt>
    <dgm:pt modelId="{A9BEF82A-CABC-4045-98B5-D27273D237C1}" type="sibTrans" cxnId="{0C5C6506-B6FD-4594-82C4-E3A36C148866}">
      <dgm:prSet custT="1"/>
      <dgm:spPr>
        <a:solidFill>
          <a:srgbClr val="EC7C30">
            <a:lumMod val="40000"/>
            <a:lumOff val="60000"/>
          </a:srgbClr>
        </a:solidFill>
        <a:ln>
          <a:noFill/>
        </a:ln>
        <a:effectLst/>
      </dgm:spPr>
      <dgm:t>
        <a:bodyPr spcFirstLastPara="0" vert="horz" wrap="square" lIns="0" tIns="0" rIns="0" bIns="0" numCol="1" spcCol="1270" anchor="ctr" anchorCtr="0"/>
        <a:lstStyle/>
        <a:p>
          <a:pPr marL="0" lvl="0" indent="0" algn="ctr" defTabSz="444500">
            <a:lnSpc>
              <a:spcPct val="90000"/>
            </a:lnSpc>
            <a:spcBef>
              <a:spcPct val="0"/>
            </a:spcBef>
            <a:spcAft>
              <a:spcPct val="35000"/>
            </a:spcAft>
            <a:buNone/>
          </a:pPr>
          <a:endParaRPr lang="en-US" sz="1000" kern="1200">
            <a:solidFill>
              <a:srgbClr val="FFFFFF"/>
            </a:solidFill>
            <a:latin typeface="Calibri" panose="020F0502020204030204"/>
            <a:ea typeface="+mn-ea"/>
            <a:cs typeface="+mn-cs"/>
          </a:endParaRPr>
        </a:p>
      </dgm:t>
    </dgm:pt>
    <dgm:pt modelId="{10404164-8DE5-4055-A665-14C9EBE55FF6}">
      <dgm:prSet phldrT="[Text]" phldr="0"/>
      <dgm:spPr/>
      <dgm:t>
        <a:bodyPr/>
        <a:lstStyle/>
        <a:p>
          <a:pPr rtl="0"/>
          <a:r>
            <a:rPr lang="en-US" b="1">
              <a:latin typeface="Calibri Light" panose="020F0302020204030204"/>
            </a:rPr>
            <a:t>Use the ground truth to monitor the F1</a:t>
          </a:r>
          <a:endParaRPr lang="en-US" b="1"/>
        </a:p>
      </dgm:t>
    </dgm:pt>
    <dgm:pt modelId="{D760E071-6CE8-4C8E-83E3-2C831B9246EC}" type="parTrans" cxnId="{C45764DB-F196-4CBB-9383-F8F4F00F40BB}">
      <dgm:prSet/>
      <dgm:spPr/>
      <dgm:t>
        <a:bodyPr/>
        <a:lstStyle/>
        <a:p>
          <a:endParaRPr lang="en-US"/>
        </a:p>
      </dgm:t>
    </dgm:pt>
    <dgm:pt modelId="{BCACB8E1-593B-4884-AFA3-6F4B9F76A030}" type="sibTrans" cxnId="{C45764DB-F196-4CBB-9383-F8F4F00F40BB}">
      <dgm:prSet custT="1"/>
      <dgm:spPr>
        <a:solidFill>
          <a:srgbClr val="EC7C30">
            <a:lumMod val="40000"/>
            <a:lumOff val="60000"/>
          </a:srgbClr>
        </a:solidFill>
        <a:ln>
          <a:noFill/>
        </a:ln>
        <a:effectLst/>
      </dgm:spPr>
      <dgm:t>
        <a:bodyPr spcFirstLastPara="0" vert="horz" wrap="square" lIns="0" tIns="0" rIns="0" bIns="0" numCol="1" spcCol="1270" anchor="ctr" anchorCtr="0"/>
        <a:lstStyle/>
        <a:p>
          <a:pPr marL="0" lvl="0" indent="0" algn="ctr" defTabSz="444500">
            <a:lnSpc>
              <a:spcPct val="90000"/>
            </a:lnSpc>
            <a:spcBef>
              <a:spcPct val="0"/>
            </a:spcBef>
            <a:spcAft>
              <a:spcPct val="35000"/>
            </a:spcAft>
            <a:buNone/>
          </a:pPr>
          <a:endParaRPr lang="en-US" sz="1000" kern="1200">
            <a:solidFill>
              <a:srgbClr val="FFFFFF"/>
            </a:solidFill>
            <a:latin typeface="Calibri" panose="020F0502020204030204"/>
            <a:ea typeface="+mn-ea"/>
            <a:cs typeface="+mn-cs"/>
          </a:endParaRPr>
        </a:p>
      </dgm:t>
    </dgm:pt>
    <dgm:pt modelId="{1419B92B-DFA2-4149-BDE4-345765507980}">
      <dgm:prSet phldrT="[Text]" phldr="0"/>
      <dgm:spPr/>
      <dgm:t>
        <a:bodyPr/>
        <a:lstStyle/>
        <a:p>
          <a:r>
            <a:rPr lang="en-US" b="1">
              <a:latin typeface="Calibri Light" panose="020F0302020204030204"/>
            </a:rPr>
            <a:t>Iterate</a:t>
          </a:r>
          <a:endParaRPr lang="en-US" b="1"/>
        </a:p>
      </dgm:t>
    </dgm:pt>
    <dgm:pt modelId="{D8C7FF41-12F9-48D4-AD0F-4EA30CD24ACD}" type="parTrans" cxnId="{ABC7428E-43CD-4F4D-9B97-B08B10F0F126}">
      <dgm:prSet/>
      <dgm:spPr/>
      <dgm:t>
        <a:bodyPr/>
        <a:lstStyle/>
        <a:p>
          <a:endParaRPr lang="en-US"/>
        </a:p>
      </dgm:t>
    </dgm:pt>
    <dgm:pt modelId="{85B5145F-9649-470A-AE0A-CB637E897027}" type="sibTrans" cxnId="{ABC7428E-43CD-4F4D-9B97-B08B10F0F126}">
      <dgm:prSet custT="1"/>
      <dgm:spPr>
        <a:solidFill>
          <a:srgbClr val="EC7C30">
            <a:lumMod val="40000"/>
            <a:lumOff val="60000"/>
          </a:srgbClr>
        </a:solidFill>
        <a:ln>
          <a:noFill/>
        </a:ln>
        <a:effectLst/>
      </dgm:spPr>
      <dgm:t>
        <a:bodyPr spcFirstLastPara="0" vert="horz" wrap="square" lIns="0" tIns="0" rIns="0" bIns="0" numCol="1" spcCol="1270" anchor="ctr" anchorCtr="0"/>
        <a:lstStyle/>
        <a:p>
          <a:pPr marL="0" lvl="0" indent="0" algn="ctr" defTabSz="444500">
            <a:lnSpc>
              <a:spcPct val="90000"/>
            </a:lnSpc>
            <a:spcBef>
              <a:spcPct val="0"/>
            </a:spcBef>
            <a:spcAft>
              <a:spcPct val="35000"/>
            </a:spcAft>
            <a:buNone/>
          </a:pPr>
          <a:endParaRPr lang="en-US" sz="1000" kern="1200">
            <a:solidFill>
              <a:srgbClr val="FFFFFF"/>
            </a:solidFill>
            <a:latin typeface="Calibri" panose="020F0502020204030204"/>
            <a:ea typeface="+mn-ea"/>
            <a:cs typeface="+mn-cs"/>
          </a:endParaRPr>
        </a:p>
      </dgm:t>
    </dgm:pt>
    <dgm:pt modelId="{1A9C452F-ABE7-4A01-AA84-FDDB3FF43B05}">
      <dgm:prSet phldrT="[Text]" phldr="0" custT="1"/>
      <dgm:spPr>
        <a:solidFill>
          <a:srgbClr val="EC7C30"/>
        </a:solidFill>
        <a:ln w="12700" cap="flat" cmpd="sng" algn="ctr">
          <a:solidFill>
            <a:srgbClr val="FFFFFF">
              <a:hueOff val="0"/>
              <a:satOff val="0"/>
              <a:lumOff val="0"/>
              <a:alphaOff val="0"/>
            </a:srgbClr>
          </a:solidFill>
          <a:prstDash val="solid"/>
          <a:miter lim="800000"/>
        </a:ln>
        <a:effectLst/>
      </dgm:spPr>
      <dgm:t>
        <a:bodyPr spcFirstLastPara="0" vert="horz" wrap="square" lIns="16510" tIns="16510" rIns="16510" bIns="16510" numCol="1" spcCol="1270" anchor="ctr" anchorCtr="0"/>
        <a:lstStyle/>
        <a:p>
          <a:pPr marL="0" lvl="0" indent="0" algn="ctr" defTabSz="577850" rtl="0">
            <a:lnSpc>
              <a:spcPct val="90000"/>
            </a:lnSpc>
            <a:spcBef>
              <a:spcPct val="0"/>
            </a:spcBef>
            <a:spcAft>
              <a:spcPct val="35000"/>
            </a:spcAft>
            <a:buNone/>
          </a:pPr>
          <a:r>
            <a:rPr lang="pl-PL" sz="1300" b="1" kern="1200" err="1">
              <a:solidFill>
                <a:srgbClr val="FFFFFF"/>
              </a:solidFill>
              <a:latin typeface="Calibri Light" panose="020F0302020204030204"/>
              <a:ea typeface="+mn-ea"/>
              <a:cs typeface="+mn-cs"/>
            </a:rPr>
            <a:t>Manually</a:t>
          </a:r>
          <a:r>
            <a:rPr lang="pl-PL" sz="1300" b="1" kern="1200">
              <a:solidFill>
                <a:srgbClr val="FFFFFF"/>
              </a:solidFill>
              <a:latin typeface="Calibri Light" panose="020F0302020204030204"/>
              <a:ea typeface="+mn-ea"/>
              <a:cs typeface="+mn-cs"/>
            </a:rPr>
            <a:t> </a:t>
          </a:r>
          <a:r>
            <a:rPr lang="pl-PL" sz="1300" b="1" kern="1200" err="1">
              <a:solidFill>
                <a:srgbClr val="FFFFFF"/>
              </a:solidFill>
              <a:latin typeface="Calibri Light" panose="020F0302020204030204"/>
              <a:ea typeface="+mn-ea"/>
              <a:cs typeface="+mn-cs"/>
            </a:rPr>
            <a:t>label</a:t>
          </a:r>
          <a:r>
            <a:rPr lang="pl-PL" sz="1300" b="1" kern="1200">
              <a:solidFill>
                <a:srgbClr val="FFFFFF"/>
              </a:solidFill>
              <a:latin typeface="Calibri Light" panose="020F0302020204030204"/>
              <a:ea typeface="+mn-ea"/>
              <a:cs typeface="+mn-cs"/>
            </a:rPr>
            <a:t> </a:t>
          </a:r>
          <a:r>
            <a:rPr lang="pl-PL" sz="1300" b="1" kern="1200" err="1">
              <a:solidFill>
                <a:srgbClr val="FFFFFF"/>
              </a:solidFill>
              <a:latin typeface="Calibri Light" panose="020F0302020204030204"/>
              <a:ea typeface="+mn-ea"/>
              <a:cs typeface="+mn-cs"/>
            </a:rPr>
            <a:t>ground</a:t>
          </a:r>
          <a:r>
            <a:rPr lang="pl-PL" sz="1300" b="1" kern="1200">
              <a:solidFill>
                <a:srgbClr val="FFFFFF"/>
              </a:solidFill>
              <a:latin typeface="Calibri Light" panose="020F0302020204030204"/>
              <a:ea typeface="+mn-ea"/>
              <a:cs typeface="+mn-cs"/>
            </a:rPr>
            <a:t> </a:t>
          </a:r>
          <a:r>
            <a:rPr lang="pl-PL" sz="1300" b="1" kern="1200" err="1">
              <a:solidFill>
                <a:srgbClr val="FFFFFF"/>
              </a:solidFill>
              <a:latin typeface="Calibri Light" panose="020F0302020204030204"/>
              <a:ea typeface="+mn-ea"/>
              <a:cs typeface="+mn-cs"/>
            </a:rPr>
            <a:t>truth</a:t>
          </a:r>
          <a:endParaRPr lang="en-US" sz="1300" b="1" kern="1200">
            <a:solidFill>
              <a:srgbClr val="FFFFFF"/>
            </a:solidFill>
            <a:latin typeface="Calibri Light" panose="020F0302020204030204"/>
            <a:ea typeface="+mn-ea"/>
            <a:cs typeface="+mn-cs"/>
          </a:endParaRPr>
        </a:p>
      </dgm:t>
    </dgm:pt>
    <dgm:pt modelId="{A2422F16-B019-40AC-85BB-F0CCEAAA8D1C}" type="parTrans" cxnId="{677FD6C6-9EAB-4A4C-B839-465192D84AFF}">
      <dgm:prSet/>
      <dgm:spPr/>
      <dgm:t>
        <a:bodyPr/>
        <a:lstStyle/>
        <a:p>
          <a:endParaRPr lang="pl-PL"/>
        </a:p>
      </dgm:t>
    </dgm:pt>
    <dgm:pt modelId="{F157403D-FFFD-475F-B3DD-9BC09C82338D}" type="sibTrans" cxnId="{677FD6C6-9EAB-4A4C-B839-465192D84AFF}">
      <dgm:prSet custT="1"/>
      <dgm:spPr>
        <a:solidFill>
          <a:srgbClr val="EC7C30">
            <a:lumMod val="40000"/>
            <a:lumOff val="60000"/>
          </a:srgbClr>
        </a:solidFill>
        <a:ln>
          <a:noFill/>
        </a:ln>
        <a:effectLst/>
      </dgm:spPr>
      <dgm:t>
        <a:bodyPr spcFirstLastPara="0" vert="horz" wrap="square" lIns="0" tIns="0" rIns="0" bIns="0" numCol="1" spcCol="1270" anchor="ctr" anchorCtr="0"/>
        <a:lstStyle/>
        <a:p>
          <a:pPr marL="0" lvl="0" indent="0" algn="ctr" defTabSz="444500">
            <a:lnSpc>
              <a:spcPct val="90000"/>
            </a:lnSpc>
            <a:spcBef>
              <a:spcPct val="0"/>
            </a:spcBef>
            <a:spcAft>
              <a:spcPct val="35000"/>
            </a:spcAft>
            <a:buNone/>
          </a:pPr>
          <a:endParaRPr lang="pl-PL" sz="1000" kern="1200">
            <a:solidFill>
              <a:srgbClr val="FFFFFF"/>
            </a:solidFill>
            <a:latin typeface="Calibri" panose="020F0502020204030204"/>
            <a:ea typeface="+mn-ea"/>
            <a:cs typeface="+mn-cs"/>
          </a:endParaRPr>
        </a:p>
      </dgm:t>
    </dgm:pt>
    <dgm:pt modelId="{46604B70-8CA6-4F85-9D09-8D0FB4E58F1C}" type="pres">
      <dgm:prSet presAssocID="{125490E7-D0B2-42C0-9F86-FCA4A40AF957}" presName="cycle" presStyleCnt="0">
        <dgm:presLayoutVars>
          <dgm:dir/>
          <dgm:resizeHandles val="exact"/>
        </dgm:presLayoutVars>
      </dgm:prSet>
      <dgm:spPr/>
    </dgm:pt>
    <dgm:pt modelId="{DC59DF02-0956-4CC7-8781-443AC8E9C635}" type="pres">
      <dgm:prSet presAssocID="{EE8C92B9-E927-4C55-9A5C-98880AEEB41E}" presName="node" presStyleLbl="node1" presStyleIdx="0" presStyleCnt="5">
        <dgm:presLayoutVars>
          <dgm:bulletEnabled val="1"/>
        </dgm:presLayoutVars>
      </dgm:prSet>
      <dgm:spPr>
        <a:solidFill>
          <a:schemeClr val="accent2"/>
        </a:solidFill>
      </dgm:spPr>
    </dgm:pt>
    <dgm:pt modelId="{BA419D78-1558-4E47-BA61-506E7F0B14F4}" type="pres">
      <dgm:prSet presAssocID="{C96F376B-5D5F-4AE9-8D02-25DCB3ED44C3}" presName="sibTrans" presStyleLbl="sibTrans2D1" presStyleIdx="0" presStyleCnt="5"/>
      <dgm:spPr/>
    </dgm:pt>
    <dgm:pt modelId="{89A9A354-8383-4666-9CF5-EE393C370C21}" type="pres">
      <dgm:prSet presAssocID="{C96F376B-5D5F-4AE9-8D02-25DCB3ED44C3}" presName="connectorText" presStyleLbl="sibTrans2D1" presStyleIdx="0" presStyleCnt="5"/>
      <dgm:spPr/>
    </dgm:pt>
    <dgm:pt modelId="{7A29869A-28D5-4166-97B1-9AE0B45EE918}" type="pres">
      <dgm:prSet presAssocID="{773A44D1-B49A-42D7-9AB7-11DD76496486}" presName="node" presStyleLbl="node1" presStyleIdx="1" presStyleCnt="5">
        <dgm:presLayoutVars>
          <dgm:bulletEnabled val="1"/>
        </dgm:presLayoutVars>
      </dgm:prSet>
      <dgm:spPr>
        <a:solidFill>
          <a:schemeClr val="accent2"/>
        </a:solidFill>
      </dgm:spPr>
    </dgm:pt>
    <dgm:pt modelId="{BC14F2DA-47E4-4BB6-AB16-F55A44FB8BAA}" type="pres">
      <dgm:prSet presAssocID="{A9BEF82A-CABC-4045-98B5-D27273D237C1}" presName="sibTrans" presStyleLbl="sibTrans2D1" presStyleIdx="1" presStyleCnt="5"/>
      <dgm:spPr>
        <a:xfrm rot="6480000">
          <a:off x="4036809" y="2378418"/>
          <a:ext cx="329571" cy="417669"/>
        </a:xfrm>
        <a:prstGeom prst="rightArrow">
          <a:avLst>
            <a:gd name="adj1" fmla="val 60000"/>
            <a:gd name="adj2" fmla="val 50000"/>
          </a:avLst>
        </a:prstGeom>
      </dgm:spPr>
    </dgm:pt>
    <dgm:pt modelId="{2BC7F11B-3EF9-460E-B229-C299CA10B415}" type="pres">
      <dgm:prSet presAssocID="{A9BEF82A-CABC-4045-98B5-D27273D237C1}" presName="connectorText" presStyleLbl="sibTrans2D1" presStyleIdx="1" presStyleCnt="5"/>
      <dgm:spPr/>
    </dgm:pt>
    <dgm:pt modelId="{D516F71F-013E-4805-8D90-185F857CCD5A}" type="pres">
      <dgm:prSet presAssocID="{1A9C452F-ABE7-4A01-AA84-FDDB3FF43B05}" presName="node" presStyleLbl="node1" presStyleIdx="2" presStyleCnt="5">
        <dgm:presLayoutVars>
          <dgm:bulletEnabled val="1"/>
        </dgm:presLayoutVars>
      </dgm:prSet>
      <dgm:spPr>
        <a:xfrm>
          <a:off x="3292654" y="2861538"/>
          <a:ext cx="1237537" cy="1237537"/>
        </a:xfrm>
        <a:prstGeom prst="ellipse">
          <a:avLst/>
        </a:prstGeom>
      </dgm:spPr>
    </dgm:pt>
    <dgm:pt modelId="{A71AA8ED-4D18-4C59-ABC2-BAA31F2E20D4}" type="pres">
      <dgm:prSet presAssocID="{F157403D-FFFD-475F-B3DD-9BC09C82338D}" presName="sibTrans" presStyleLbl="sibTrans2D1" presStyleIdx="2" presStyleCnt="5"/>
      <dgm:spPr>
        <a:xfrm rot="10800000">
          <a:off x="2826280" y="3271473"/>
          <a:ext cx="329571" cy="417669"/>
        </a:xfrm>
        <a:prstGeom prst="rightArrow">
          <a:avLst>
            <a:gd name="adj1" fmla="val 60000"/>
            <a:gd name="adj2" fmla="val 50000"/>
          </a:avLst>
        </a:prstGeom>
      </dgm:spPr>
    </dgm:pt>
    <dgm:pt modelId="{1875D02C-B978-4485-99BD-3A57396FB39F}" type="pres">
      <dgm:prSet presAssocID="{F157403D-FFFD-475F-B3DD-9BC09C82338D}" presName="connectorText" presStyleLbl="sibTrans2D1" presStyleIdx="2" presStyleCnt="5"/>
      <dgm:spPr/>
    </dgm:pt>
    <dgm:pt modelId="{D97BF46A-D4CE-48B5-BE7C-3E9B88AD2EE6}" type="pres">
      <dgm:prSet presAssocID="{10404164-8DE5-4055-A665-14C9EBE55FF6}" presName="node" presStyleLbl="node1" presStyleIdx="3" presStyleCnt="5">
        <dgm:presLayoutVars>
          <dgm:bulletEnabled val="1"/>
        </dgm:presLayoutVars>
      </dgm:prSet>
      <dgm:spPr>
        <a:solidFill>
          <a:schemeClr val="accent2"/>
        </a:solidFill>
      </dgm:spPr>
    </dgm:pt>
    <dgm:pt modelId="{53A95949-4B33-497B-850E-41E147D9152F}" type="pres">
      <dgm:prSet presAssocID="{BCACB8E1-593B-4884-AFA3-6F4B9F76A030}" presName="sibTrans" presStyleLbl="sibTrans2D1" presStyleIdx="3" presStyleCnt="5"/>
      <dgm:spPr>
        <a:xfrm rot="15120000">
          <a:off x="1602861" y="2396160"/>
          <a:ext cx="329571" cy="417669"/>
        </a:xfrm>
        <a:prstGeom prst="rightArrow">
          <a:avLst>
            <a:gd name="adj1" fmla="val 60000"/>
            <a:gd name="adj2" fmla="val 50000"/>
          </a:avLst>
        </a:prstGeom>
      </dgm:spPr>
    </dgm:pt>
    <dgm:pt modelId="{575BA31D-1195-49FC-B140-92A1BB2330A8}" type="pres">
      <dgm:prSet presAssocID="{BCACB8E1-593B-4884-AFA3-6F4B9F76A030}" presName="connectorText" presStyleLbl="sibTrans2D1" presStyleIdx="3" presStyleCnt="5"/>
      <dgm:spPr/>
    </dgm:pt>
    <dgm:pt modelId="{061F73B8-6CF6-4B62-9E32-7D8B5B1C5D2F}" type="pres">
      <dgm:prSet presAssocID="{1419B92B-DFA2-4149-BDE4-345765507980}" presName="node" presStyleLbl="node1" presStyleIdx="4" presStyleCnt="5">
        <dgm:presLayoutVars>
          <dgm:bulletEnabled val="1"/>
        </dgm:presLayoutVars>
      </dgm:prSet>
      <dgm:spPr>
        <a:solidFill>
          <a:schemeClr val="accent2"/>
        </a:solidFill>
      </dgm:spPr>
    </dgm:pt>
    <dgm:pt modelId="{BF11366A-2673-4DBA-BF6A-52D80CC865D8}" type="pres">
      <dgm:prSet presAssocID="{85B5145F-9649-470A-AE0A-CB637E897027}" presName="sibTrans" presStyleLbl="sibTrans2D1" presStyleIdx="4" presStyleCnt="5"/>
      <dgm:spPr>
        <a:xfrm rot="19440000">
          <a:off x="2057275" y="962133"/>
          <a:ext cx="329571" cy="417669"/>
        </a:xfrm>
        <a:prstGeom prst="rightArrow">
          <a:avLst>
            <a:gd name="adj1" fmla="val 60000"/>
            <a:gd name="adj2" fmla="val 50000"/>
          </a:avLst>
        </a:prstGeom>
      </dgm:spPr>
    </dgm:pt>
    <dgm:pt modelId="{C1302E6A-54C2-4D9B-86EB-4E6A4391D305}" type="pres">
      <dgm:prSet presAssocID="{85B5145F-9649-470A-AE0A-CB637E897027}" presName="connectorText" presStyleLbl="sibTrans2D1" presStyleIdx="4" presStyleCnt="5"/>
      <dgm:spPr/>
    </dgm:pt>
  </dgm:ptLst>
  <dgm:cxnLst>
    <dgm:cxn modelId="{0C5C6506-B6FD-4594-82C4-E3A36C148866}" srcId="{125490E7-D0B2-42C0-9F86-FCA4A40AF957}" destId="{773A44D1-B49A-42D7-9AB7-11DD76496486}" srcOrd="1" destOrd="0" parTransId="{09BE4527-0A93-4BFF-982D-7120EB852FA7}" sibTransId="{A9BEF82A-CABC-4045-98B5-D27273D237C1}"/>
    <dgm:cxn modelId="{4D99620E-8430-4FDE-8074-7B8FAF8CEDA8}" type="presOf" srcId="{85B5145F-9649-470A-AE0A-CB637E897027}" destId="{BF11366A-2673-4DBA-BF6A-52D80CC865D8}" srcOrd="0" destOrd="0" presId="urn:microsoft.com/office/officeart/2005/8/layout/cycle2"/>
    <dgm:cxn modelId="{DB630231-CC8A-4076-B04F-2B690EBBC4E4}" srcId="{125490E7-D0B2-42C0-9F86-FCA4A40AF957}" destId="{EE8C92B9-E927-4C55-9A5C-98880AEEB41E}" srcOrd="0" destOrd="0" parTransId="{543B7980-985B-4A74-97EA-BAD1A6B0FB02}" sibTransId="{C96F376B-5D5F-4AE9-8D02-25DCB3ED44C3}"/>
    <dgm:cxn modelId="{AF2E3A5E-B969-4809-9881-F77E2ACFA4BC}" type="presOf" srcId="{BCACB8E1-593B-4884-AFA3-6F4B9F76A030}" destId="{575BA31D-1195-49FC-B140-92A1BB2330A8}" srcOrd="1" destOrd="0" presId="urn:microsoft.com/office/officeart/2005/8/layout/cycle2"/>
    <dgm:cxn modelId="{D4912343-A32A-4778-A3DC-03E1D3EA6F27}" type="presOf" srcId="{C96F376B-5D5F-4AE9-8D02-25DCB3ED44C3}" destId="{BA419D78-1558-4E47-BA61-506E7F0B14F4}" srcOrd="0" destOrd="0" presId="urn:microsoft.com/office/officeart/2005/8/layout/cycle2"/>
    <dgm:cxn modelId="{1D8BF147-5AB1-41C9-A7D1-D8DEB75694C9}" type="presOf" srcId="{C96F376B-5D5F-4AE9-8D02-25DCB3ED44C3}" destId="{89A9A354-8383-4666-9CF5-EE393C370C21}" srcOrd="1" destOrd="0" presId="urn:microsoft.com/office/officeart/2005/8/layout/cycle2"/>
    <dgm:cxn modelId="{C6A14549-3BB0-4998-BA23-2CC13EB5E8B8}" type="presOf" srcId="{EE8C92B9-E927-4C55-9A5C-98880AEEB41E}" destId="{DC59DF02-0956-4CC7-8781-443AC8E9C635}" srcOrd="0" destOrd="0" presId="urn:microsoft.com/office/officeart/2005/8/layout/cycle2"/>
    <dgm:cxn modelId="{5E5E6455-76ED-439D-A5A3-339191B028DC}" type="presOf" srcId="{773A44D1-B49A-42D7-9AB7-11DD76496486}" destId="{7A29869A-28D5-4166-97B1-9AE0B45EE918}" srcOrd="0" destOrd="0" presId="urn:microsoft.com/office/officeart/2005/8/layout/cycle2"/>
    <dgm:cxn modelId="{0A154F77-709B-4CA4-B88F-56346419E71F}" type="presOf" srcId="{85B5145F-9649-470A-AE0A-CB637E897027}" destId="{C1302E6A-54C2-4D9B-86EB-4E6A4391D305}" srcOrd="1" destOrd="0" presId="urn:microsoft.com/office/officeart/2005/8/layout/cycle2"/>
    <dgm:cxn modelId="{28404882-9457-4D04-992D-305930FCCF02}" type="presOf" srcId="{F157403D-FFFD-475F-B3DD-9BC09C82338D}" destId="{1875D02C-B978-4485-99BD-3A57396FB39F}" srcOrd="1" destOrd="0" presId="urn:microsoft.com/office/officeart/2005/8/layout/cycle2"/>
    <dgm:cxn modelId="{5831B78D-C702-4347-BC6A-70F7CF26EE38}" type="presOf" srcId="{A9BEF82A-CABC-4045-98B5-D27273D237C1}" destId="{2BC7F11B-3EF9-460E-B229-C299CA10B415}" srcOrd="1" destOrd="0" presId="urn:microsoft.com/office/officeart/2005/8/layout/cycle2"/>
    <dgm:cxn modelId="{ABC7428E-43CD-4F4D-9B97-B08B10F0F126}" srcId="{125490E7-D0B2-42C0-9F86-FCA4A40AF957}" destId="{1419B92B-DFA2-4149-BDE4-345765507980}" srcOrd="4" destOrd="0" parTransId="{D8C7FF41-12F9-48D4-AD0F-4EA30CD24ACD}" sibTransId="{85B5145F-9649-470A-AE0A-CB637E897027}"/>
    <dgm:cxn modelId="{01242A8F-0D08-431E-A8B9-A853416B8EB9}" type="presOf" srcId="{BCACB8E1-593B-4884-AFA3-6F4B9F76A030}" destId="{53A95949-4B33-497B-850E-41E147D9152F}" srcOrd="0" destOrd="0" presId="urn:microsoft.com/office/officeart/2005/8/layout/cycle2"/>
    <dgm:cxn modelId="{C10FC7A1-CAE9-4AA3-AC18-3AE451B44F92}" type="presOf" srcId="{A9BEF82A-CABC-4045-98B5-D27273D237C1}" destId="{BC14F2DA-47E4-4BB6-AB16-F55A44FB8BAA}" srcOrd="0" destOrd="0" presId="urn:microsoft.com/office/officeart/2005/8/layout/cycle2"/>
    <dgm:cxn modelId="{285577A7-2B90-4F12-95E7-A9E741D38AD8}" type="presOf" srcId="{1419B92B-DFA2-4149-BDE4-345765507980}" destId="{061F73B8-6CF6-4B62-9E32-7D8B5B1C5D2F}" srcOrd="0" destOrd="0" presId="urn:microsoft.com/office/officeart/2005/8/layout/cycle2"/>
    <dgm:cxn modelId="{642C55AE-1AF7-4F09-8BBA-C741DE197B4B}" type="presOf" srcId="{F157403D-FFFD-475F-B3DD-9BC09C82338D}" destId="{A71AA8ED-4D18-4C59-ABC2-BAA31F2E20D4}" srcOrd="0" destOrd="0" presId="urn:microsoft.com/office/officeart/2005/8/layout/cycle2"/>
    <dgm:cxn modelId="{03033BBF-3ED2-4148-884C-2093B29C3BDD}" type="presOf" srcId="{10404164-8DE5-4055-A665-14C9EBE55FF6}" destId="{D97BF46A-D4CE-48B5-BE7C-3E9B88AD2EE6}" srcOrd="0" destOrd="0" presId="urn:microsoft.com/office/officeart/2005/8/layout/cycle2"/>
    <dgm:cxn modelId="{677FD6C6-9EAB-4A4C-B839-465192D84AFF}" srcId="{125490E7-D0B2-42C0-9F86-FCA4A40AF957}" destId="{1A9C452F-ABE7-4A01-AA84-FDDB3FF43B05}" srcOrd="2" destOrd="0" parTransId="{A2422F16-B019-40AC-85BB-F0CCEAAA8D1C}" sibTransId="{F157403D-FFFD-475F-B3DD-9BC09C82338D}"/>
    <dgm:cxn modelId="{6A5722CD-A2BE-42E9-998E-8D01FE85A53A}" type="presOf" srcId="{125490E7-D0B2-42C0-9F86-FCA4A40AF957}" destId="{46604B70-8CA6-4F85-9D09-8D0FB4E58F1C}" srcOrd="0" destOrd="0" presId="urn:microsoft.com/office/officeart/2005/8/layout/cycle2"/>
    <dgm:cxn modelId="{C45764DB-F196-4CBB-9383-F8F4F00F40BB}" srcId="{125490E7-D0B2-42C0-9F86-FCA4A40AF957}" destId="{10404164-8DE5-4055-A665-14C9EBE55FF6}" srcOrd="3" destOrd="0" parTransId="{D760E071-6CE8-4C8E-83E3-2C831B9246EC}" sibTransId="{BCACB8E1-593B-4884-AFA3-6F4B9F76A030}"/>
    <dgm:cxn modelId="{1270B7E6-5739-4916-89C3-946C1A386A57}" type="presOf" srcId="{1A9C452F-ABE7-4A01-AA84-FDDB3FF43B05}" destId="{D516F71F-013E-4805-8D90-185F857CCD5A}" srcOrd="0" destOrd="0" presId="urn:microsoft.com/office/officeart/2005/8/layout/cycle2"/>
    <dgm:cxn modelId="{A99428D5-9DED-4DC0-A7D3-08046CABEBBB}" type="presParOf" srcId="{46604B70-8CA6-4F85-9D09-8D0FB4E58F1C}" destId="{DC59DF02-0956-4CC7-8781-443AC8E9C635}" srcOrd="0" destOrd="0" presId="urn:microsoft.com/office/officeart/2005/8/layout/cycle2"/>
    <dgm:cxn modelId="{5C65CC25-0F66-4DF9-BF15-20A0D7349245}" type="presParOf" srcId="{46604B70-8CA6-4F85-9D09-8D0FB4E58F1C}" destId="{BA419D78-1558-4E47-BA61-506E7F0B14F4}" srcOrd="1" destOrd="0" presId="urn:microsoft.com/office/officeart/2005/8/layout/cycle2"/>
    <dgm:cxn modelId="{107DA4F2-D1B2-4C94-ADC6-4016000D416C}" type="presParOf" srcId="{BA419D78-1558-4E47-BA61-506E7F0B14F4}" destId="{89A9A354-8383-4666-9CF5-EE393C370C21}" srcOrd="0" destOrd="0" presId="urn:microsoft.com/office/officeart/2005/8/layout/cycle2"/>
    <dgm:cxn modelId="{88A6A16C-22A7-44AD-BEC6-D86A4ADBB619}" type="presParOf" srcId="{46604B70-8CA6-4F85-9D09-8D0FB4E58F1C}" destId="{7A29869A-28D5-4166-97B1-9AE0B45EE918}" srcOrd="2" destOrd="0" presId="urn:microsoft.com/office/officeart/2005/8/layout/cycle2"/>
    <dgm:cxn modelId="{79029006-C8D7-4C07-967C-1F97311830E9}" type="presParOf" srcId="{46604B70-8CA6-4F85-9D09-8D0FB4E58F1C}" destId="{BC14F2DA-47E4-4BB6-AB16-F55A44FB8BAA}" srcOrd="3" destOrd="0" presId="urn:microsoft.com/office/officeart/2005/8/layout/cycle2"/>
    <dgm:cxn modelId="{BE5853FD-5DDB-4C38-9DEA-BC1F867210A3}" type="presParOf" srcId="{BC14F2DA-47E4-4BB6-AB16-F55A44FB8BAA}" destId="{2BC7F11B-3EF9-460E-B229-C299CA10B415}" srcOrd="0" destOrd="0" presId="urn:microsoft.com/office/officeart/2005/8/layout/cycle2"/>
    <dgm:cxn modelId="{C826D0C5-13D9-4D67-A7F4-E05C73E6D3E1}" type="presParOf" srcId="{46604B70-8CA6-4F85-9D09-8D0FB4E58F1C}" destId="{D516F71F-013E-4805-8D90-185F857CCD5A}" srcOrd="4" destOrd="0" presId="urn:microsoft.com/office/officeart/2005/8/layout/cycle2"/>
    <dgm:cxn modelId="{99F74311-8A2E-4A69-A40B-02ABBED46527}" type="presParOf" srcId="{46604B70-8CA6-4F85-9D09-8D0FB4E58F1C}" destId="{A71AA8ED-4D18-4C59-ABC2-BAA31F2E20D4}" srcOrd="5" destOrd="0" presId="urn:microsoft.com/office/officeart/2005/8/layout/cycle2"/>
    <dgm:cxn modelId="{B8297C9E-E298-4D37-A53D-618A6E7A9234}" type="presParOf" srcId="{A71AA8ED-4D18-4C59-ABC2-BAA31F2E20D4}" destId="{1875D02C-B978-4485-99BD-3A57396FB39F}" srcOrd="0" destOrd="0" presId="urn:microsoft.com/office/officeart/2005/8/layout/cycle2"/>
    <dgm:cxn modelId="{C8EBAEA9-2C67-47C0-869D-23795A36B579}" type="presParOf" srcId="{46604B70-8CA6-4F85-9D09-8D0FB4E58F1C}" destId="{D97BF46A-D4CE-48B5-BE7C-3E9B88AD2EE6}" srcOrd="6" destOrd="0" presId="urn:microsoft.com/office/officeart/2005/8/layout/cycle2"/>
    <dgm:cxn modelId="{A7CFB0B1-9BF8-40F5-A874-9C684811001C}" type="presParOf" srcId="{46604B70-8CA6-4F85-9D09-8D0FB4E58F1C}" destId="{53A95949-4B33-497B-850E-41E147D9152F}" srcOrd="7" destOrd="0" presId="urn:microsoft.com/office/officeart/2005/8/layout/cycle2"/>
    <dgm:cxn modelId="{FF810F72-F076-4C6D-87EA-059204473BC0}" type="presParOf" srcId="{53A95949-4B33-497B-850E-41E147D9152F}" destId="{575BA31D-1195-49FC-B140-92A1BB2330A8}" srcOrd="0" destOrd="0" presId="urn:microsoft.com/office/officeart/2005/8/layout/cycle2"/>
    <dgm:cxn modelId="{81FE6395-642D-4AEB-895B-58BBCBB6AB60}" type="presParOf" srcId="{46604B70-8CA6-4F85-9D09-8D0FB4E58F1C}" destId="{061F73B8-6CF6-4B62-9E32-7D8B5B1C5D2F}" srcOrd="8" destOrd="0" presId="urn:microsoft.com/office/officeart/2005/8/layout/cycle2"/>
    <dgm:cxn modelId="{B7820E86-74D8-48A3-B3BC-45B23B996A5C}" type="presParOf" srcId="{46604B70-8CA6-4F85-9D09-8D0FB4E58F1C}" destId="{BF11366A-2673-4DBA-BF6A-52D80CC865D8}" srcOrd="9" destOrd="0" presId="urn:microsoft.com/office/officeart/2005/8/layout/cycle2"/>
    <dgm:cxn modelId="{04508CA6-B260-413A-A202-E427AA906999}" type="presParOf" srcId="{BF11366A-2673-4DBA-BF6A-52D80CC865D8}" destId="{C1302E6A-54C2-4D9B-86EB-4E6A4391D30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BCAA6A-4F05-41E6-AA4D-9E2782E2F007}" type="doc">
      <dgm:prSet loTypeId="urn:microsoft.com/office/officeart/2005/8/layout/process4" loCatId="process" qsTypeId="urn:microsoft.com/office/officeart/2005/8/quickstyle/simple1" qsCatId="simple" csTypeId="urn:microsoft.com/office/officeart/2005/8/colors/accent2_2" csCatId="accent2" phldr="1"/>
      <dgm:spPr/>
      <dgm:t>
        <a:bodyPr/>
        <a:lstStyle/>
        <a:p>
          <a:endParaRPr lang="en-GB"/>
        </a:p>
      </dgm:t>
    </dgm:pt>
    <dgm:pt modelId="{8171A4AC-54C7-4696-8378-83719685178B}">
      <dgm:prSet phldrT="[Text]" phldr="0"/>
      <dgm:spPr/>
      <dgm:t>
        <a:bodyPr/>
        <a:lstStyle/>
        <a:p>
          <a:pPr rtl="0"/>
          <a:r>
            <a:rPr lang="en-GB">
              <a:latin typeface="Calibri Light" panose="020F0302020204030204"/>
            </a:rPr>
            <a:t>Step 1</a:t>
          </a:r>
          <a:endParaRPr lang="en-GB"/>
        </a:p>
      </dgm:t>
    </dgm:pt>
    <dgm:pt modelId="{3EB1EFE2-5269-46E5-B9E4-958141D50A5B}" type="parTrans" cxnId="{80EE42F1-701F-4B55-9C39-3237B9FF80D2}">
      <dgm:prSet/>
      <dgm:spPr/>
      <dgm:t>
        <a:bodyPr/>
        <a:lstStyle/>
        <a:p>
          <a:endParaRPr lang="en-GB"/>
        </a:p>
      </dgm:t>
    </dgm:pt>
    <dgm:pt modelId="{A97155F4-D358-462E-8E6F-B9BB516E3E36}" type="sibTrans" cxnId="{80EE42F1-701F-4B55-9C39-3237B9FF80D2}">
      <dgm:prSet/>
      <dgm:spPr/>
      <dgm:t>
        <a:bodyPr/>
        <a:lstStyle/>
        <a:p>
          <a:endParaRPr lang="en-GB"/>
        </a:p>
      </dgm:t>
    </dgm:pt>
    <dgm:pt modelId="{2FF50BA7-37D6-40AE-B228-F46B02C13B07}">
      <dgm:prSet phldrT="[Text]"/>
      <dgm:spPr/>
      <dgm:t>
        <a:bodyPr/>
        <a:lstStyle/>
        <a:p>
          <a:pPr rtl="0"/>
          <a:r>
            <a:rPr lang="en-GB">
              <a:latin typeface="Calibri Light" panose="020F0302020204030204"/>
            </a:rPr>
            <a:t>Download the datasets</a:t>
          </a:r>
          <a:endParaRPr lang="en-GB"/>
        </a:p>
      </dgm:t>
    </dgm:pt>
    <dgm:pt modelId="{3217EE2A-B9F8-4A26-8B1C-EA9E6077DC53}" type="parTrans" cxnId="{6B9989FA-0A1E-43FC-8915-4BB268633A8A}">
      <dgm:prSet/>
      <dgm:spPr/>
      <dgm:t>
        <a:bodyPr/>
        <a:lstStyle/>
        <a:p>
          <a:endParaRPr lang="en-GB"/>
        </a:p>
      </dgm:t>
    </dgm:pt>
    <dgm:pt modelId="{8B2663AB-DF97-4603-AE6E-343155D180DA}" type="sibTrans" cxnId="{6B9989FA-0A1E-43FC-8915-4BB268633A8A}">
      <dgm:prSet/>
      <dgm:spPr/>
      <dgm:t>
        <a:bodyPr/>
        <a:lstStyle/>
        <a:p>
          <a:endParaRPr lang="en-GB"/>
        </a:p>
      </dgm:t>
    </dgm:pt>
    <dgm:pt modelId="{D903E9AC-C294-451E-89DA-1AD2B129093D}">
      <dgm:prSet phldrT="[Text]" phldr="0"/>
      <dgm:spPr/>
      <dgm:t>
        <a:bodyPr/>
        <a:lstStyle/>
        <a:p>
          <a:pPr rtl="0"/>
          <a:r>
            <a:rPr lang="en-GB">
              <a:latin typeface="Calibri Light" panose="020F0302020204030204"/>
            </a:rPr>
            <a:t>Step 2</a:t>
          </a:r>
          <a:endParaRPr lang="en-GB"/>
        </a:p>
      </dgm:t>
    </dgm:pt>
    <dgm:pt modelId="{9D2D28DB-C446-46BD-91B9-E8326E6A6BD1}" type="parTrans" cxnId="{DDE86A7B-3FB4-4860-B831-B4CC59C4B44B}">
      <dgm:prSet/>
      <dgm:spPr/>
      <dgm:t>
        <a:bodyPr/>
        <a:lstStyle/>
        <a:p>
          <a:endParaRPr lang="en-GB"/>
        </a:p>
      </dgm:t>
    </dgm:pt>
    <dgm:pt modelId="{DD704128-3E38-46A6-B5FE-035675CE2A4A}" type="sibTrans" cxnId="{DDE86A7B-3FB4-4860-B831-B4CC59C4B44B}">
      <dgm:prSet/>
      <dgm:spPr/>
      <dgm:t>
        <a:bodyPr/>
        <a:lstStyle/>
        <a:p>
          <a:endParaRPr lang="en-GB"/>
        </a:p>
      </dgm:t>
    </dgm:pt>
    <dgm:pt modelId="{436F43F5-1E6B-427F-B01B-7FEB15D3A3F3}">
      <dgm:prSet phldrT="[Text]" phldr="0"/>
      <dgm:spPr/>
      <dgm:t>
        <a:bodyPr/>
        <a:lstStyle/>
        <a:p>
          <a:pPr rtl="0"/>
          <a:r>
            <a:rPr lang="en-GB">
              <a:latin typeface="Calibri Light" panose="020F0302020204030204"/>
            </a:rPr>
            <a:t>Clean the data and map emotions</a:t>
          </a:r>
          <a:endParaRPr lang="en-GB"/>
        </a:p>
      </dgm:t>
    </dgm:pt>
    <dgm:pt modelId="{D1331344-75CE-4D63-A44A-EA3178DB492E}" type="parTrans" cxnId="{9595EE8D-4731-43B6-8838-7791A53C65DA}">
      <dgm:prSet/>
      <dgm:spPr/>
      <dgm:t>
        <a:bodyPr/>
        <a:lstStyle/>
        <a:p>
          <a:endParaRPr lang="en-GB"/>
        </a:p>
      </dgm:t>
    </dgm:pt>
    <dgm:pt modelId="{CFBC0070-FDB6-4083-815D-62EBEEF108FF}" type="sibTrans" cxnId="{9595EE8D-4731-43B6-8838-7791A53C65DA}">
      <dgm:prSet/>
      <dgm:spPr/>
      <dgm:t>
        <a:bodyPr/>
        <a:lstStyle/>
        <a:p>
          <a:endParaRPr lang="en-GB"/>
        </a:p>
      </dgm:t>
    </dgm:pt>
    <dgm:pt modelId="{FE1D6A7F-646D-433C-9D0A-F11D2D8C46EC}">
      <dgm:prSet phldrT="[Text]" phldr="0"/>
      <dgm:spPr/>
      <dgm:t>
        <a:bodyPr/>
        <a:lstStyle/>
        <a:p>
          <a:pPr rtl="0"/>
          <a:r>
            <a:rPr lang="en-GB">
              <a:latin typeface="Calibri Light" panose="020F0302020204030204"/>
            </a:rPr>
            <a:t>Step 3</a:t>
          </a:r>
          <a:endParaRPr lang="en-GB"/>
        </a:p>
      </dgm:t>
    </dgm:pt>
    <dgm:pt modelId="{42BF104B-D90E-4DE7-953F-4AA38C34C70B}" type="parTrans" cxnId="{629C50F8-0DE5-4A77-9962-C2717B1CF668}">
      <dgm:prSet/>
      <dgm:spPr/>
      <dgm:t>
        <a:bodyPr/>
        <a:lstStyle/>
        <a:p>
          <a:endParaRPr lang="en-GB"/>
        </a:p>
      </dgm:t>
    </dgm:pt>
    <dgm:pt modelId="{9A27BBC1-E99D-4FCD-8225-3D6E21C93794}" type="sibTrans" cxnId="{629C50F8-0DE5-4A77-9962-C2717B1CF668}">
      <dgm:prSet/>
      <dgm:spPr/>
      <dgm:t>
        <a:bodyPr/>
        <a:lstStyle/>
        <a:p>
          <a:endParaRPr lang="en-GB"/>
        </a:p>
      </dgm:t>
    </dgm:pt>
    <dgm:pt modelId="{F7DB5B01-F6E5-4321-8942-54E8B3A18766}">
      <dgm:prSet phldrT="[Text]" phldr="0"/>
      <dgm:spPr/>
      <dgm:t>
        <a:bodyPr/>
        <a:lstStyle/>
        <a:p>
          <a:pPr rtl="0"/>
          <a:r>
            <a:rPr lang="en-GB">
              <a:latin typeface="Calibri Light" panose="020F0302020204030204"/>
            </a:rPr>
            <a:t>Merge the datasets and save to CSV</a:t>
          </a:r>
          <a:endParaRPr lang="en-GB"/>
        </a:p>
      </dgm:t>
    </dgm:pt>
    <dgm:pt modelId="{3AAB79C9-476D-404D-8C28-C923E18808FD}" type="parTrans" cxnId="{40F27B44-4F41-4782-BA93-4B2595BBA7B2}">
      <dgm:prSet/>
      <dgm:spPr/>
      <dgm:t>
        <a:bodyPr/>
        <a:lstStyle/>
        <a:p>
          <a:endParaRPr lang="en-GB"/>
        </a:p>
      </dgm:t>
    </dgm:pt>
    <dgm:pt modelId="{E214E40A-C545-4D38-A1E5-48C7F646DDF3}" type="sibTrans" cxnId="{40F27B44-4F41-4782-BA93-4B2595BBA7B2}">
      <dgm:prSet/>
      <dgm:spPr/>
      <dgm:t>
        <a:bodyPr/>
        <a:lstStyle/>
        <a:p>
          <a:endParaRPr lang="en-GB"/>
        </a:p>
      </dgm:t>
    </dgm:pt>
    <dgm:pt modelId="{A91A969F-216C-463E-AF30-C3152CDD7918}" type="pres">
      <dgm:prSet presAssocID="{02BCAA6A-4F05-41E6-AA4D-9E2782E2F007}" presName="Name0" presStyleCnt="0">
        <dgm:presLayoutVars>
          <dgm:dir/>
          <dgm:animLvl val="lvl"/>
          <dgm:resizeHandles val="exact"/>
        </dgm:presLayoutVars>
      </dgm:prSet>
      <dgm:spPr/>
    </dgm:pt>
    <dgm:pt modelId="{127312B9-7DEE-446C-9EFC-14EC953570F1}" type="pres">
      <dgm:prSet presAssocID="{FE1D6A7F-646D-433C-9D0A-F11D2D8C46EC}" presName="boxAndChildren" presStyleCnt="0"/>
      <dgm:spPr/>
    </dgm:pt>
    <dgm:pt modelId="{B58B9F0E-0A96-4BF9-9E83-1B30989A2E5C}" type="pres">
      <dgm:prSet presAssocID="{FE1D6A7F-646D-433C-9D0A-F11D2D8C46EC}" presName="parentTextBox" presStyleLbl="node1" presStyleIdx="0" presStyleCnt="3"/>
      <dgm:spPr/>
    </dgm:pt>
    <dgm:pt modelId="{B5222946-3F72-46AE-AAD2-B8EF17D17413}" type="pres">
      <dgm:prSet presAssocID="{FE1D6A7F-646D-433C-9D0A-F11D2D8C46EC}" presName="entireBox" presStyleLbl="node1" presStyleIdx="0" presStyleCnt="3"/>
      <dgm:spPr/>
    </dgm:pt>
    <dgm:pt modelId="{B7550D2F-5DBA-4E81-8500-1117C2A779A1}" type="pres">
      <dgm:prSet presAssocID="{FE1D6A7F-646D-433C-9D0A-F11D2D8C46EC}" presName="descendantBox" presStyleCnt="0"/>
      <dgm:spPr/>
    </dgm:pt>
    <dgm:pt modelId="{C064E5AD-80AC-4DAF-B8DE-AEC9426760A4}" type="pres">
      <dgm:prSet presAssocID="{F7DB5B01-F6E5-4321-8942-54E8B3A18766}" presName="childTextBox" presStyleLbl="fgAccFollowNode1" presStyleIdx="0" presStyleCnt="3">
        <dgm:presLayoutVars>
          <dgm:bulletEnabled val="1"/>
        </dgm:presLayoutVars>
      </dgm:prSet>
      <dgm:spPr/>
    </dgm:pt>
    <dgm:pt modelId="{92E4E6F1-7B6B-4BE5-9683-7087A9162D8E}" type="pres">
      <dgm:prSet presAssocID="{DD704128-3E38-46A6-B5FE-035675CE2A4A}" presName="sp" presStyleCnt="0"/>
      <dgm:spPr/>
    </dgm:pt>
    <dgm:pt modelId="{152BD05B-7A64-4E40-B18A-0071376246D6}" type="pres">
      <dgm:prSet presAssocID="{D903E9AC-C294-451E-89DA-1AD2B129093D}" presName="arrowAndChildren" presStyleCnt="0"/>
      <dgm:spPr/>
    </dgm:pt>
    <dgm:pt modelId="{4BBB9427-7848-42A7-9CF2-D7BFC32321F4}" type="pres">
      <dgm:prSet presAssocID="{D903E9AC-C294-451E-89DA-1AD2B129093D}" presName="parentTextArrow" presStyleLbl="node1" presStyleIdx="0" presStyleCnt="3"/>
      <dgm:spPr/>
    </dgm:pt>
    <dgm:pt modelId="{F90BE641-9F57-41F0-8811-DC7790581CF2}" type="pres">
      <dgm:prSet presAssocID="{D903E9AC-C294-451E-89DA-1AD2B129093D}" presName="arrow" presStyleLbl="node1" presStyleIdx="1" presStyleCnt="3"/>
      <dgm:spPr/>
    </dgm:pt>
    <dgm:pt modelId="{D42F6147-289B-4AE0-8684-56056084A3DD}" type="pres">
      <dgm:prSet presAssocID="{D903E9AC-C294-451E-89DA-1AD2B129093D}" presName="descendantArrow" presStyleCnt="0"/>
      <dgm:spPr/>
    </dgm:pt>
    <dgm:pt modelId="{AA571412-996F-4B63-B11F-F05283C2C1EE}" type="pres">
      <dgm:prSet presAssocID="{436F43F5-1E6B-427F-B01B-7FEB15D3A3F3}" presName="childTextArrow" presStyleLbl="fgAccFollowNode1" presStyleIdx="1" presStyleCnt="3">
        <dgm:presLayoutVars>
          <dgm:bulletEnabled val="1"/>
        </dgm:presLayoutVars>
      </dgm:prSet>
      <dgm:spPr/>
    </dgm:pt>
    <dgm:pt modelId="{DFECAA78-4894-44C1-A5AD-930AB69FA025}" type="pres">
      <dgm:prSet presAssocID="{A97155F4-D358-462E-8E6F-B9BB516E3E36}" presName="sp" presStyleCnt="0"/>
      <dgm:spPr/>
    </dgm:pt>
    <dgm:pt modelId="{285D2385-D926-480F-9567-925FFC23881F}" type="pres">
      <dgm:prSet presAssocID="{8171A4AC-54C7-4696-8378-83719685178B}" presName="arrowAndChildren" presStyleCnt="0"/>
      <dgm:spPr/>
    </dgm:pt>
    <dgm:pt modelId="{E41DC8F8-9656-4AF1-8CA0-D4CE22A06B39}" type="pres">
      <dgm:prSet presAssocID="{8171A4AC-54C7-4696-8378-83719685178B}" presName="parentTextArrow" presStyleLbl="node1" presStyleIdx="1" presStyleCnt="3"/>
      <dgm:spPr/>
    </dgm:pt>
    <dgm:pt modelId="{37B0D11E-7060-46A6-8761-E3B07FE00CB2}" type="pres">
      <dgm:prSet presAssocID="{8171A4AC-54C7-4696-8378-83719685178B}" presName="arrow" presStyleLbl="node1" presStyleIdx="2" presStyleCnt="3"/>
      <dgm:spPr/>
    </dgm:pt>
    <dgm:pt modelId="{E451CCF4-01C8-40C9-80A5-A2FC064077FC}" type="pres">
      <dgm:prSet presAssocID="{8171A4AC-54C7-4696-8378-83719685178B}" presName="descendantArrow" presStyleCnt="0"/>
      <dgm:spPr/>
    </dgm:pt>
    <dgm:pt modelId="{2DAE5F70-9CF2-4DAE-8B04-AEEAAC0739B0}" type="pres">
      <dgm:prSet presAssocID="{2FF50BA7-37D6-40AE-B228-F46B02C13B07}" presName="childTextArrow" presStyleLbl="fgAccFollowNode1" presStyleIdx="2" presStyleCnt="3">
        <dgm:presLayoutVars>
          <dgm:bulletEnabled val="1"/>
        </dgm:presLayoutVars>
      </dgm:prSet>
      <dgm:spPr/>
    </dgm:pt>
  </dgm:ptLst>
  <dgm:cxnLst>
    <dgm:cxn modelId="{9F10F700-CE5F-42CE-A844-CAEDFAB84DC7}" type="presOf" srcId="{D903E9AC-C294-451E-89DA-1AD2B129093D}" destId="{4BBB9427-7848-42A7-9CF2-D7BFC32321F4}" srcOrd="0" destOrd="0" presId="urn:microsoft.com/office/officeart/2005/8/layout/process4"/>
    <dgm:cxn modelId="{88FF835F-38FA-4743-B63B-C824E5656BBE}" type="presOf" srcId="{2FF50BA7-37D6-40AE-B228-F46B02C13B07}" destId="{2DAE5F70-9CF2-4DAE-8B04-AEEAAC0739B0}" srcOrd="0" destOrd="0" presId="urn:microsoft.com/office/officeart/2005/8/layout/process4"/>
    <dgm:cxn modelId="{121B9443-FCB1-4028-85C0-300CB20D18FB}" type="presOf" srcId="{FE1D6A7F-646D-433C-9D0A-F11D2D8C46EC}" destId="{B5222946-3F72-46AE-AAD2-B8EF17D17413}" srcOrd="1" destOrd="0" presId="urn:microsoft.com/office/officeart/2005/8/layout/process4"/>
    <dgm:cxn modelId="{40F27B44-4F41-4782-BA93-4B2595BBA7B2}" srcId="{FE1D6A7F-646D-433C-9D0A-F11D2D8C46EC}" destId="{F7DB5B01-F6E5-4321-8942-54E8B3A18766}" srcOrd="0" destOrd="0" parTransId="{3AAB79C9-476D-404D-8C28-C923E18808FD}" sibTransId="{E214E40A-C545-4D38-A1E5-48C7F646DDF3}"/>
    <dgm:cxn modelId="{F40BE549-213A-4E09-9D10-DAF894A34985}" type="presOf" srcId="{436F43F5-1E6B-427F-B01B-7FEB15D3A3F3}" destId="{AA571412-996F-4B63-B11F-F05283C2C1EE}" srcOrd="0" destOrd="0" presId="urn:microsoft.com/office/officeart/2005/8/layout/process4"/>
    <dgm:cxn modelId="{DDE86A7B-3FB4-4860-B831-B4CC59C4B44B}" srcId="{02BCAA6A-4F05-41E6-AA4D-9E2782E2F007}" destId="{D903E9AC-C294-451E-89DA-1AD2B129093D}" srcOrd="1" destOrd="0" parTransId="{9D2D28DB-C446-46BD-91B9-E8326E6A6BD1}" sibTransId="{DD704128-3E38-46A6-B5FE-035675CE2A4A}"/>
    <dgm:cxn modelId="{9595EE8D-4731-43B6-8838-7791A53C65DA}" srcId="{D903E9AC-C294-451E-89DA-1AD2B129093D}" destId="{436F43F5-1E6B-427F-B01B-7FEB15D3A3F3}" srcOrd="0" destOrd="0" parTransId="{D1331344-75CE-4D63-A44A-EA3178DB492E}" sibTransId="{CFBC0070-FDB6-4083-815D-62EBEEF108FF}"/>
    <dgm:cxn modelId="{9C8DA093-B3E0-48BA-A6F5-40E1DBD13FB0}" type="presOf" srcId="{8171A4AC-54C7-4696-8378-83719685178B}" destId="{37B0D11E-7060-46A6-8761-E3B07FE00CB2}" srcOrd="1" destOrd="0" presId="urn:microsoft.com/office/officeart/2005/8/layout/process4"/>
    <dgm:cxn modelId="{D62A7FA2-D371-4758-969D-6E20924F2F3B}" type="presOf" srcId="{D903E9AC-C294-451E-89DA-1AD2B129093D}" destId="{F90BE641-9F57-41F0-8811-DC7790581CF2}" srcOrd="1" destOrd="0" presId="urn:microsoft.com/office/officeart/2005/8/layout/process4"/>
    <dgm:cxn modelId="{870140C9-0E62-46E1-A6E5-BB223A498B90}" type="presOf" srcId="{8171A4AC-54C7-4696-8378-83719685178B}" destId="{E41DC8F8-9656-4AF1-8CA0-D4CE22A06B39}" srcOrd="0" destOrd="0" presId="urn:microsoft.com/office/officeart/2005/8/layout/process4"/>
    <dgm:cxn modelId="{BA7CC5CB-BCE3-42C0-80E6-EA4842485B52}" type="presOf" srcId="{FE1D6A7F-646D-433C-9D0A-F11D2D8C46EC}" destId="{B58B9F0E-0A96-4BF9-9E83-1B30989A2E5C}" srcOrd="0" destOrd="0" presId="urn:microsoft.com/office/officeart/2005/8/layout/process4"/>
    <dgm:cxn modelId="{8D84F4DD-BDCC-4882-9EA1-02B610C8697D}" type="presOf" srcId="{02BCAA6A-4F05-41E6-AA4D-9E2782E2F007}" destId="{A91A969F-216C-463E-AF30-C3152CDD7918}" srcOrd="0" destOrd="0" presId="urn:microsoft.com/office/officeart/2005/8/layout/process4"/>
    <dgm:cxn modelId="{783BF0E5-3D45-49C8-B6B7-72B17B66BD4F}" type="presOf" srcId="{F7DB5B01-F6E5-4321-8942-54E8B3A18766}" destId="{C064E5AD-80AC-4DAF-B8DE-AEC9426760A4}" srcOrd="0" destOrd="0" presId="urn:microsoft.com/office/officeart/2005/8/layout/process4"/>
    <dgm:cxn modelId="{80EE42F1-701F-4B55-9C39-3237B9FF80D2}" srcId="{02BCAA6A-4F05-41E6-AA4D-9E2782E2F007}" destId="{8171A4AC-54C7-4696-8378-83719685178B}" srcOrd="0" destOrd="0" parTransId="{3EB1EFE2-5269-46E5-B9E4-958141D50A5B}" sibTransId="{A97155F4-D358-462E-8E6F-B9BB516E3E36}"/>
    <dgm:cxn modelId="{629C50F8-0DE5-4A77-9962-C2717B1CF668}" srcId="{02BCAA6A-4F05-41E6-AA4D-9E2782E2F007}" destId="{FE1D6A7F-646D-433C-9D0A-F11D2D8C46EC}" srcOrd="2" destOrd="0" parTransId="{42BF104B-D90E-4DE7-953F-4AA38C34C70B}" sibTransId="{9A27BBC1-E99D-4FCD-8225-3D6E21C93794}"/>
    <dgm:cxn modelId="{6B9989FA-0A1E-43FC-8915-4BB268633A8A}" srcId="{8171A4AC-54C7-4696-8378-83719685178B}" destId="{2FF50BA7-37D6-40AE-B228-F46B02C13B07}" srcOrd="0" destOrd="0" parTransId="{3217EE2A-B9F8-4A26-8B1C-EA9E6077DC53}" sibTransId="{8B2663AB-DF97-4603-AE6E-343155D180DA}"/>
    <dgm:cxn modelId="{9EDDC24B-6FE3-4F61-9ABB-173695BC95C7}" type="presParOf" srcId="{A91A969F-216C-463E-AF30-C3152CDD7918}" destId="{127312B9-7DEE-446C-9EFC-14EC953570F1}" srcOrd="0" destOrd="0" presId="urn:microsoft.com/office/officeart/2005/8/layout/process4"/>
    <dgm:cxn modelId="{93163042-71E8-4959-94C4-31C7A1A9C869}" type="presParOf" srcId="{127312B9-7DEE-446C-9EFC-14EC953570F1}" destId="{B58B9F0E-0A96-4BF9-9E83-1B30989A2E5C}" srcOrd="0" destOrd="0" presId="urn:microsoft.com/office/officeart/2005/8/layout/process4"/>
    <dgm:cxn modelId="{68FD0970-A3E3-4365-932E-FD71DB55567D}" type="presParOf" srcId="{127312B9-7DEE-446C-9EFC-14EC953570F1}" destId="{B5222946-3F72-46AE-AAD2-B8EF17D17413}" srcOrd="1" destOrd="0" presId="urn:microsoft.com/office/officeart/2005/8/layout/process4"/>
    <dgm:cxn modelId="{11FEECF7-97F2-4B24-8053-9B6E44D489D6}" type="presParOf" srcId="{127312B9-7DEE-446C-9EFC-14EC953570F1}" destId="{B7550D2F-5DBA-4E81-8500-1117C2A779A1}" srcOrd="2" destOrd="0" presId="urn:microsoft.com/office/officeart/2005/8/layout/process4"/>
    <dgm:cxn modelId="{7177E707-E80A-468D-9EF1-1EB8C99ED408}" type="presParOf" srcId="{B7550D2F-5DBA-4E81-8500-1117C2A779A1}" destId="{C064E5AD-80AC-4DAF-B8DE-AEC9426760A4}" srcOrd="0" destOrd="0" presId="urn:microsoft.com/office/officeart/2005/8/layout/process4"/>
    <dgm:cxn modelId="{02BEF9BB-AB7D-4751-8D3F-131CB81B627E}" type="presParOf" srcId="{A91A969F-216C-463E-AF30-C3152CDD7918}" destId="{92E4E6F1-7B6B-4BE5-9683-7087A9162D8E}" srcOrd="1" destOrd="0" presId="urn:microsoft.com/office/officeart/2005/8/layout/process4"/>
    <dgm:cxn modelId="{EC3443DD-9177-4F91-9D1D-E7B10F7FDA3A}" type="presParOf" srcId="{A91A969F-216C-463E-AF30-C3152CDD7918}" destId="{152BD05B-7A64-4E40-B18A-0071376246D6}" srcOrd="2" destOrd="0" presId="urn:microsoft.com/office/officeart/2005/8/layout/process4"/>
    <dgm:cxn modelId="{362A024B-494B-4D97-A741-14E4F9D70112}" type="presParOf" srcId="{152BD05B-7A64-4E40-B18A-0071376246D6}" destId="{4BBB9427-7848-42A7-9CF2-D7BFC32321F4}" srcOrd="0" destOrd="0" presId="urn:microsoft.com/office/officeart/2005/8/layout/process4"/>
    <dgm:cxn modelId="{6920912D-7FB2-44F2-BD2B-7C5E9148E984}" type="presParOf" srcId="{152BD05B-7A64-4E40-B18A-0071376246D6}" destId="{F90BE641-9F57-41F0-8811-DC7790581CF2}" srcOrd="1" destOrd="0" presId="urn:microsoft.com/office/officeart/2005/8/layout/process4"/>
    <dgm:cxn modelId="{9FA1CD01-E72B-4268-8971-EAD3F56DBA07}" type="presParOf" srcId="{152BD05B-7A64-4E40-B18A-0071376246D6}" destId="{D42F6147-289B-4AE0-8684-56056084A3DD}" srcOrd="2" destOrd="0" presId="urn:microsoft.com/office/officeart/2005/8/layout/process4"/>
    <dgm:cxn modelId="{74FB4AD7-1035-41ED-8597-A67DEAF03299}" type="presParOf" srcId="{D42F6147-289B-4AE0-8684-56056084A3DD}" destId="{AA571412-996F-4B63-B11F-F05283C2C1EE}" srcOrd="0" destOrd="0" presId="urn:microsoft.com/office/officeart/2005/8/layout/process4"/>
    <dgm:cxn modelId="{ABC398B2-0583-4BD7-8603-7745EC724494}" type="presParOf" srcId="{A91A969F-216C-463E-AF30-C3152CDD7918}" destId="{DFECAA78-4894-44C1-A5AD-930AB69FA025}" srcOrd="3" destOrd="0" presId="urn:microsoft.com/office/officeart/2005/8/layout/process4"/>
    <dgm:cxn modelId="{2ECDE0E5-7F8A-4750-8AE5-DF2A7F8A3E24}" type="presParOf" srcId="{A91A969F-216C-463E-AF30-C3152CDD7918}" destId="{285D2385-D926-480F-9567-925FFC23881F}" srcOrd="4" destOrd="0" presId="urn:microsoft.com/office/officeart/2005/8/layout/process4"/>
    <dgm:cxn modelId="{0D00524E-DA53-4863-A08B-9D10013851B3}" type="presParOf" srcId="{285D2385-D926-480F-9567-925FFC23881F}" destId="{E41DC8F8-9656-4AF1-8CA0-D4CE22A06B39}" srcOrd="0" destOrd="0" presId="urn:microsoft.com/office/officeart/2005/8/layout/process4"/>
    <dgm:cxn modelId="{DECFAE7C-DE9D-4506-9A8C-B791F97CEF6F}" type="presParOf" srcId="{285D2385-D926-480F-9567-925FFC23881F}" destId="{37B0D11E-7060-46A6-8761-E3B07FE00CB2}" srcOrd="1" destOrd="0" presId="urn:microsoft.com/office/officeart/2005/8/layout/process4"/>
    <dgm:cxn modelId="{23BA1BD0-E652-47F2-9408-3F42B21D5734}" type="presParOf" srcId="{285D2385-D926-480F-9567-925FFC23881F}" destId="{E451CCF4-01C8-40C9-80A5-A2FC064077FC}" srcOrd="2" destOrd="0" presId="urn:microsoft.com/office/officeart/2005/8/layout/process4"/>
    <dgm:cxn modelId="{7B8B3B97-AD19-4EDA-BE39-A299089F9568}" type="presParOf" srcId="{E451CCF4-01C8-40C9-80A5-A2FC064077FC}" destId="{2DAE5F70-9CF2-4DAE-8B04-AEEAAC0739B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E761E9-F9A0-4221-8ED0-15A239AA7905}"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AACD7F93-9E31-4A72-861D-18B04A078F06}">
      <dgm:prSet phldrT="[Text]" phldr="0"/>
      <dgm:spPr/>
      <dgm:t>
        <a:bodyPr/>
        <a:lstStyle/>
        <a:p>
          <a:r>
            <a:rPr lang="en-US">
              <a:latin typeface="Open Sans Semibold"/>
              <a:ea typeface="Open Sans Semibold"/>
              <a:cs typeface="Open Sans Semibold"/>
            </a:rPr>
            <a:t>BERT</a:t>
          </a:r>
        </a:p>
      </dgm:t>
    </dgm:pt>
    <dgm:pt modelId="{C028AC00-F0D4-466A-8C9C-F7BD89899039}" type="parTrans" cxnId="{EB3F3217-B075-4A72-9710-933FA236F2FE}">
      <dgm:prSet/>
      <dgm:spPr/>
      <dgm:t>
        <a:bodyPr/>
        <a:lstStyle/>
        <a:p>
          <a:endParaRPr lang="en-US"/>
        </a:p>
      </dgm:t>
    </dgm:pt>
    <dgm:pt modelId="{5685E97A-C387-4721-8026-4FFBF7C61A6F}" type="sibTrans" cxnId="{EB3F3217-B075-4A72-9710-933FA236F2FE}">
      <dgm:prSet/>
      <dgm:spPr/>
      <dgm:t>
        <a:bodyPr/>
        <a:lstStyle/>
        <a:p>
          <a:endParaRPr lang="en-US"/>
        </a:p>
      </dgm:t>
    </dgm:pt>
    <dgm:pt modelId="{DF6373A1-5164-4832-98D4-AF35B91A241B}">
      <dgm:prSet phldrT="[Text]" phldr="0"/>
      <dgm:spPr/>
      <dgm:t>
        <a:bodyPr/>
        <a:lstStyle/>
        <a:p>
          <a:pPr rtl="0"/>
          <a:r>
            <a:rPr lang="en-US">
              <a:latin typeface="Open Sans Semibold"/>
              <a:ea typeface="Open Sans Semibold"/>
              <a:cs typeface="Open Sans Semibold"/>
            </a:rPr>
            <a:t>Better on small datasets</a:t>
          </a:r>
        </a:p>
      </dgm:t>
    </dgm:pt>
    <dgm:pt modelId="{FD1BDD14-E0E5-4FC1-8A6B-BDEC57ED7F6B}" type="parTrans" cxnId="{584834BA-FECF-40A7-8053-340B29B134F4}">
      <dgm:prSet/>
      <dgm:spPr/>
      <dgm:t>
        <a:bodyPr/>
        <a:lstStyle/>
        <a:p>
          <a:endParaRPr lang="en-US"/>
        </a:p>
      </dgm:t>
    </dgm:pt>
    <dgm:pt modelId="{2DE56AC3-5BDC-4B3C-A4D6-D3C2B69EB145}" type="sibTrans" cxnId="{584834BA-FECF-40A7-8053-340B29B134F4}">
      <dgm:prSet/>
      <dgm:spPr/>
      <dgm:t>
        <a:bodyPr/>
        <a:lstStyle/>
        <a:p>
          <a:endParaRPr lang="en-US"/>
        </a:p>
      </dgm:t>
    </dgm:pt>
    <dgm:pt modelId="{C2AA456C-FD42-4589-AD94-30E5E90231E5}">
      <dgm:prSet phldrT="[Text]" phldr="0"/>
      <dgm:spPr/>
      <dgm:t>
        <a:bodyPr/>
        <a:lstStyle/>
        <a:p>
          <a:pPr rtl="0"/>
          <a:r>
            <a:rPr lang="en-US">
              <a:solidFill>
                <a:srgbClr val="000000"/>
              </a:solidFill>
              <a:latin typeface="Open Sans Semibold"/>
              <a:ea typeface="Open Sans Semibold"/>
              <a:cs typeface="Calibri"/>
            </a:rPr>
            <a:t>Less parameters</a:t>
          </a:r>
          <a:endParaRPr lang="en-US">
            <a:latin typeface="Open Sans Semibold"/>
            <a:ea typeface="Open Sans Semibold"/>
            <a:cs typeface="Open Sans Semibold"/>
          </a:endParaRPr>
        </a:p>
      </dgm:t>
    </dgm:pt>
    <dgm:pt modelId="{D454C508-9292-4F64-9B4F-544F762131CA}" type="parTrans" cxnId="{694BD458-4549-4E32-A805-309CD94F9D4F}">
      <dgm:prSet/>
      <dgm:spPr/>
      <dgm:t>
        <a:bodyPr/>
        <a:lstStyle/>
        <a:p>
          <a:endParaRPr lang="en-US"/>
        </a:p>
      </dgm:t>
    </dgm:pt>
    <dgm:pt modelId="{55CA5638-BB7E-4139-972C-A661824F85C8}" type="sibTrans" cxnId="{694BD458-4549-4E32-A805-309CD94F9D4F}">
      <dgm:prSet/>
      <dgm:spPr/>
      <dgm:t>
        <a:bodyPr/>
        <a:lstStyle/>
        <a:p>
          <a:endParaRPr lang="en-US"/>
        </a:p>
      </dgm:t>
    </dgm:pt>
    <dgm:pt modelId="{9973D774-85FA-41F5-8273-07AA6770D32E}">
      <dgm:prSet phldrT="[Text]" phldr="0"/>
      <dgm:spPr/>
      <dgm:t>
        <a:bodyPr/>
        <a:lstStyle/>
        <a:p>
          <a:r>
            <a:rPr lang="en-US" err="1">
              <a:latin typeface="Open Sans Semibold"/>
              <a:ea typeface="Open Sans Semibold"/>
              <a:cs typeface="Open Sans Semibold"/>
            </a:rPr>
            <a:t>RoBERTa</a:t>
          </a:r>
          <a:endParaRPr lang="en-US">
            <a:latin typeface="Open Sans Semibold"/>
            <a:ea typeface="Open Sans Semibold"/>
            <a:cs typeface="Open Sans Semibold"/>
          </a:endParaRPr>
        </a:p>
      </dgm:t>
    </dgm:pt>
    <dgm:pt modelId="{B7753BD8-3FE5-4480-AFE8-0A2BF2CDEC21}" type="parTrans" cxnId="{1AC78EB2-E75B-4741-9E85-3DDDC33F1F34}">
      <dgm:prSet/>
      <dgm:spPr/>
      <dgm:t>
        <a:bodyPr/>
        <a:lstStyle/>
        <a:p>
          <a:endParaRPr lang="en-US"/>
        </a:p>
      </dgm:t>
    </dgm:pt>
    <dgm:pt modelId="{3EF48C92-80DA-42DD-BDE5-3CF0AB42D209}" type="sibTrans" cxnId="{1AC78EB2-E75B-4741-9E85-3DDDC33F1F34}">
      <dgm:prSet/>
      <dgm:spPr/>
      <dgm:t>
        <a:bodyPr/>
        <a:lstStyle/>
        <a:p>
          <a:endParaRPr lang="en-US"/>
        </a:p>
      </dgm:t>
    </dgm:pt>
    <dgm:pt modelId="{800CED17-B565-486B-8A36-ACB9174BEF7F}">
      <dgm:prSet phldrT="[Text]" phldr="0"/>
      <dgm:spPr/>
      <dgm:t>
        <a:bodyPr/>
        <a:lstStyle/>
        <a:p>
          <a:pPr rtl="0"/>
          <a:r>
            <a:rPr lang="en-US">
              <a:latin typeface="Open Sans Semibold"/>
              <a:ea typeface="Open Sans Semibold"/>
              <a:cs typeface="Open Sans Semibold"/>
            </a:rPr>
            <a:t>Better text comprehension</a:t>
          </a:r>
        </a:p>
      </dgm:t>
    </dgm:pt>
    <dgm:pt modelId="{CCCEDCBD-750C-4C0C-9730-FAD985D62C63}" type="parTrans" cxnId="{394AE4B7-C607-4DFF-8B40-B7D88C9148D3}">
      <dgm:prSet/>
      <dgm:spPr/>
      <dgm:t>
        <a:bodyPr/>
        <a:lstStyle/>
        <a:p>
          <a:endParaRPr lang="en-US"/>
        </a:p>
      </dgm:t>
    </dgm:pt>
    <dgm:pt modelId="{18E5E5EF-DD61-45CA-AD6C-379A79A00800}" type="sibTrans" cxnId="{394AE4B7-C607-4DFF-8B40-B7D88C9148D3}">
      <dgm:prSet/>
      <dgm:spPr/>
      <dgm:t>
        <a:bodyPr/>
        <a:lstStyle/>
        <a:p>
          <a:endParaRPr lang="en-US"/>
        </a:p>
      </dgm:t>
    </dgm:pt>
    <dgm:pt modelId="{9FCFD9B1-E657-4BE3-8D64-2891DC81D06F}">
      <dgm:prSet phldrT="[Text]" phldr="0"/>
      <dgm:spPr/>
      <dgm:t>
        <a:bodyPr/>
        <a:lstStyle/>
        <a:p>
          <a:pPr rtl="0"/>
          <a:r>
            <a:rPr lang="en-US">
              <a:latin typeface="Open Sans Semibold"/>
              <a:ea typeface="Open Sans Semibold"/>
              <a:cs typeface="Open Sans Semibold"/>
            </a:rPr>
            <a:t>Faster to train</a:t>
          </a:r>
        </a:p>
      </dgm:t>
    </dgm:pt>
    <dgm:pt modelId="{5BDFFEA4-85B6-427A-8358-8DDE68205D0D}" type="parTrans" cxnId="{BFBEDE19-BF8D-4490-90FF-1E24F07F053F}">
      <dgm:prSet/>
      <dgm:spPr/>
      <dgm:t>
        <a:bodyPr/>
        <a:lstStyle/>
        <a:p>
          <a:endParaRPr lang="en-US"/>
        </a:p>
      </dgm:t>
    </dgm:pt>
    <dgm:pt modelId="{A8A533B7-4C81-4ABA-BA09-A16A45B9DF26}" type="sibTrans" cxnId="{BFBEDE19-BF8D-4490-90FF-1E24F07F053F}">
      <dgm:prSet/>
      <dgm:spPr/>
      <dgm:t>
        <a:bodyPr/>
        <a:lstStyle/>
        <a:p>
          <a:endParaRPr lang="en-US"/>
        </a:p>
      </dgm:t>
    </dgm:pt>
    <dgm:pt modelId="{42E842A0-85D7-43C7-A6D1-BECCAC5C6DDC}" type="pres">
      <dgm:prSet presAssocID="{D8E761E9-F9A0-4221-8ED0-15A239AA7905}" presName="diagram" presStyleCnt="0">
        <dgm:presLayoutVars>
          <dgm:chPref val="1"/>
          <dgm:dir/>
          <dgm:animOne val="branch"/>
          <dgm:animLvl val="lvl"/>
          <dgm:resizeHandles/>
        </dgm:presLayoutVars>
      </dgm:prSet>
      <dgm:spPr/>
    </dgm:pt>
    <dgm:pt modelId="{3DD719BD-9BF8-407C-9F68-31596C03CC8D}" type="pres">
      <dgm:prSet presAssocID="{AACD7F93-9E31-4A72-861D-18B04A078F06}" presName="root" presStyleCnt="0"/>
      <dgm:spPr/>
    </dgm:pt>
    <dgm:pt modelId="{E0946134-297B-4AC3-AF7D-A54640331FDF}" type="pres">
      <dgm:prSet presAssocID="{AACD7F93-9E31-4A72-861D-18B04A078F06}" presName="rootComposite" presStyleCnt="0"/>
      <dgm:spPr/>
    </dgm:pt>
    <dgm:pt modelId="{D41610D5-251F-4F12-A64F-47C69372AE8F}" type="pres">
      <dgm:prSet presAssocID="{AACD7F93-9E31-4A72-861D-18B04A078F06}" presName="rootText" presStyleLbl="node1" presStyleIdx="0" presStyleCnt="2"/>
      <dgm:spPr/>
    </dgm:pt>
    <dgm:pt modelId="{56BD0723-C1F0-4A7F-B42F-A48B287E8A19}" type="pres">
      <dgm:prSet presAssocID="{AACD7F93-9E31-4A72-861D-18B04A078F06}" presName="rootConnector" presStyleLbl="node1" presStyleIdx="0" presStyleCnt="2"/>
      <dgm:spPr/>
    </dgm:pt>
    <dgm:pt modelId="{19D7A874-02C4-4A91-9A1F-342C467B9481}" type="pres">
      <dgm:prSet presAssocID="{AACD7F93-9E31-4A72-861D-18B04A078F06}" presName="childShape" presStyleCnt="0"/>
      <dgm:spPr/>
    </dgm:pt>
    <dgm:pt modelId="{399A1124-3D22-4C1E-AAD7-2F46FBDC770D}" type="pres">
      <dgm:prSet presAssocID="{FD1BDD14-E0E5-4FC1-8A6B-BDEC57ED7F6B}" presName="Name13" presStyleLbl="parChTrans1D2" presStyleIdx="0" presStyleCnt="4"/>
      <dgm:spPr/>
    </dgm:pt>
    <dgm:pt modelId="{DDD23AC0-A9F8-4D13-B7DE-9F5B19473678}" type="pres">
      <dgm:prSet presAssocID="{DF6373A1-5164-4832-98D4-AF35B91A241B}" presName="childText" presStyleLbl="bgAcc1" presStyleIdx="0" presStyleCnt="4">
        <dgm:presLayoutVars>
          <dgm:bulletEnabled val="1"/>
        </dgm:presLayoutVars>
      </dgm:prSet>
      <dgm:spPr/>
    </dgm:pt>
    <dgm:pt modelId="{DA4DD33C-CEB7-4282-B8CB-9971233F964B}" type="pres">
      <dgm:prSet presAssocID="{D454C508-9292-4F64-9B4F-544F762131CA}" presName="Name13" presStyleLbl="parChTrans1D2" presStyleIdx="1" presStyleCnt="4"/>
      <dgm:spPr/>
    </dgm:pt>
    <dgm:pt modelId="{1038227F-E85A-467A-9D52-3FFA5BB942A9}" type="pres">
      <dgm:prSet presAssocID="{C2AA456C-FD42-4589-AD94-30E5E90231E5}" presName="childText" presStyleLbl="bgAcc1" presStyleIdx="1" presStyleCnt="4">
        <dgm:presLayoutVars>
          <dgm:bulletEnabled val="1"/>
        </dgm:presLayoutVars>
      </dgm:prSet>
      <dgm:spPr/>
    </dgm:pt>
    <dgm:pt modelId="{320F51F3-4B51-41B8-A0E9-B09270DEB67F}" type="pres">
      <dgm:prSet presAssocID="{9973D774-85FA-41F5-8273-07AA6770D32E}" presName="root" presStyleCnt="0"/>
      <dgm:spPr/>
    </dgm:pt>
    <dgm:pt modelId="{D47A720A-3A1D-4AAD-A612-B57498562327}" type="pres">
      <dgm:prSet presAssocID="{9973D774-85FA-41F5-8273-07AA6770D32E}" presName="rootComposite" presStyleCnt="0"/>
      <dgm:spPr/>
    </dgm:pt>
    <dgm:pt modelId="{60F1E1DF-B9E2-484C-8C0E-DC86C00B141D}" type="pres">
      <dgm:prSet presAssocID="{9973D774-85FA-41F5-8273-07AA6770D32E}" presName="rootText" presStyleLbl="node1" presStyleIdx="1" presStyleCnt="2"/>
      <dgm:spPr/>
    </dgm:pt>
    <dgm:pt modelId="{D1A49579-771C-4E0D-B158-BCEA35E48355}" type="pres">
      <dgm:prSet presAssocID="{9973D774-85FA-41F5-8273-07AA6770D32E}" presName="rootConnector" presStyleLbl="node1" presStyleIdx="1" presStyleCnt="2"/>
      <dgm:spPr/>
    </dgm:pt>
    <dgm:pt modelId="{D9C31811-582E-4C1E-B4F7-FE2CA04DC953}" type="pres">
      <dgm:prSet presAssocID="{9973D774-85FA-41F5-8273-07AA6770D32E}" presName="childShape" presStyleCnt="0"/>
      <dgm:spPr/>
    </dgm:pt>
    <dgm:pt modelId="{515A1403-A374-46B7-B98B-E72F9826D099}" type="pres">
      <dgm:prSet presAssocID="{CCCEDCBD-750C-4C0C-9730-FAD985D62C63}" presName="Name13" presStyleLbl="parChTrans1D2" presStyleIdx="2" presStyleCnt="4"/>
      <dgm:spPr/>
    </dgm:pt>
    <dgm:pt modelId="{8FFA093B-6680-439C-898E-6B8E136D22FA}" type="pres">
      <dgm:prSet presAssocID="{800CED17-B565-486B-8A36-ACB9174BEF7F}" presName="childText" presStyleLbl="bgAcc1" presStyleIdx="2" presStyleCnt="4">
        <dgm:presLayoutVars>
          <dgm:bulletEnabled val="1"/>
        </dgm:presLayoutVars>
      </dgm:prSet>
      <dgm:spPr/>
    </dgm:pt>
    <dgm:pt modelId="{77A1A3F4-DDDD-4D8D-9ECE-6C3BD0E3A31B}" type="pres">
      <dgm:prSet presAssocID="{5BDFFEA4-85B6-427A-8358-8DDE68205D0D}" presName="Name13" presStyleLbl="parChTrans1D2" presStyleIdx="3" presStyleCnt="4"/>
      <dgm:spPr/>
    </dgm:pt>
    <dgm:pt modelId="{B8F79C52-E7D4-4EF5-B0B5-2BACEEBEE55D}" type="pres">
      <dgm:prSet presAssocID="{9FCFD9B1-E657-4BE3-8D64-2891DC81D06F}" presName="childText" presStyleLbl="bgAcc1" presStyleIdx="3" presStyleCnt="4">
        <dgm:presLayoutVars>
          <dgm:bulletEnabled val="1"/>
        </dgm:presLayoutVars>
      </dgm:prSet>
      <dgm:spPr/>
    </dgm:pt>
  </dgm:ptLst>
  <dgm:cxnLst>
    <dgm:cxn modelId="{EB3F3217-B075-4A72-9710-933FA236F2FE}" srcId="{D8E761E9-F9A0-4221-8ED0-15A239AA7905}" destId="{AACD7F93-9E31-4A72-861D-18B04A078F06}" srcOrd="0" destOrd="0" parTransId="{C028AC00-F0D4-466A-8C9C-F7BD89899039}" sibTransId="{5685E97A-C387-4721-8026-4FFBF7C61A6F}"/>
    <dgm:cxn modelId="{312FDC19-EEEE-4883-9453-A7240764302C}" type="presOf" srcId="{9FCFD9B1-E657-4BE3-8D64-2891DC81D06F}" destId="{B8F79C52-E7D4-4EF5-B0B5-2BACEEBEE55D}" srcOrd="0" destOrd="0" presId="urn:microsoft.com/office/officeart/2005/8/layout/hierarchy3"/>
    <dgm:cxn modelId="{BFBEDE19-BF8D-4490-90FF-1E24F07F053F}" srcId="{9973D774-85FA-41F5-8273-07AA6770D32E}" destId="{9FCFD9B1-E657-4BE3-8D64-2891DC81D06F}" srcOrd="1" destOrd="0" parTransId="{5BDFFEA4-85B6-427A-8358-8DDE68205D0D}" sibTransId="{A8A533B7-4C81-4ABA-BA09-A16A45B9DF26}"/>
    <dgm:cxn modelId="{4C2D0531-1572-417A-9761-BC6D18FD7344}" type="presOf" srcId="{AACD7F93-9E31-4A72-861D-18B04A078F06}" destId="{56BD0723-C1F0-4A7F-B42F-A48B287E8A19}" srcOrd="1" destOrd="0" presId="urn:microsoft.com/office/officeart/2005/8/layout/hierarchy3"/>
    <dgm:cxn modelId="{67288B5C-3479-43DE-9DFC-FBED523DB0B7}" type="presOf" srcId="{DF6373A1-5164-4832-98D4-AF35B91A241B}" destId="{DDD23AC0-A9F8-4D13-B7DE-9F5B19473678}" srcOrd="0" destOrd="0" presId="urn:microsoft.com/office/officeart/2005/8/layout/hierarchy3"/>
    <dgm:cxn modelId="{BD16C26D-4081-46C1-84DB-58B717A4EF8B}" type="presOf" srcId="{CCCEDCBD-750C-4C0C-9730-FAD985D62C63}" destId="{515A1403-A374-46B7-B98B-E72F9826D099}" srcOrd="0" destOrd="0" presId="urn:microsoft.com/office/officeart/2005/8/layout/hierarchy3"/>
    <dgm:cxn modelId="{0EDA7150-AD17-4751-B544-F9E11F024F0C}" type="presOf" srcId="{5BDFFEA4-85B6-427A-8358-8DDE68205D0D}" destId="{77A1A3F4-DDDD-4D8D-9ECE-6C3BD0E3A31B}" srcOrd="0" destOrd="0" presId="urn:microsoft.com/office/officeart/2005/8/layout/hierarchy3"/>
    <dgm:cxn modelId="{694BD458-4549-4E32-A805-309CD94F9D4F}" srcId="{AACD7F93-9E31-4A72-861D-18B04A078F06}" destId="{C2AA456C-FD42-4589-AD94-30E5E90231E5}" srcOrd="1" destOrd="0" parTransId="{D454C508-9292-4F64-9B4F-544F762131CA}" sibTransId="{55CA5638-BB7E-4139-972C-A661824F85C8}"/>
    <dgm:cxn modelId="{525BEA7F-1FF9-4AE5-AC0A-03D8E1742E4F}" type="presOf" srcId="{9973D774-85FA-41F5-8273-07AA6770D32E}" destId="{60F1E1DF-B9E2-484C-8C0E-DC86C00B141D}" srcOrd="0" destOrd="0" presId="urn:microsoft.com/office/officeart/2005/8/layout/hierarchy3"/>
    <dgm:cxn modelId="{1AC78EB2-E75B-4741-9E85-3DDDC33F1F34}" srcId="{D8E761E9-F9A0-4221-8ED0-15A239AA7905}" destId="{9973D774-85FA-41F5-8273-07AA6770D32E}" srcOrd="1" destOrd="0" parTransId="{B7753BD8-3FE5-4480-AFE8-0A2BF2CDEC21}" sibTransId="{3EF48C92-80DA-42DD-BDE5-3CF0AB42D209}"/>
    <dgm:cxn modelId="{394AE4B7-C607-4DFF-8B40-B7D88C9148D3}" srcId="{9973D774-85FA-41F5-8273-07AA6770D32E}" destId="{800CED17-B565-486B-8A36-ACB9174BEF7F}" srcOrd="0" destOrd="0" parTransId="{CCCEDCBD-750C-4C0C-9730-FAD985D62C63}" sibTransId="{18E5E5EF-DD61-45CA-AD6C-379A79A00800}"/>
    <dgm:cxn modelId="{584834BA-FECF-40A7-8053-340B29B134F4}" srcId="{AACD7F93-9E31-4A72-861D-18B04A078F06}" destId="{DF6373A1-5164-4832-98D4-AF35B91A241B}" srcOrd="0" destOrd="0" parTransId="{FD1BDD14-E0E5-4FC1-8A6B-BDEC57ED7F6B}" sibTransId="{2DE56AC3-5BDC-4B3C-A4D6-D3C2B69EB145}"/>
    <dgm:cxn modelId="{4F7F7CCA-EED3-41B3-B337-2C965D94CBCD}" type="presOf" srcId="{D454C508-9292-4F64-9B4F-544F762131CA}" destId="{DA4DD33C-CEB7-4282-B8CB-9971233F964B}" srcOrd="0" destOrd="0" presId="urn:microsoft.com/office/officeart/2005/8/layout/hierarchy3"/>
    <dgm:cxn modelId="{E0F115D8-9F2B-4E0A-9605-31608E86AFF5}" type="presOf" srcId="{D8E761E9-F9A0-4221-8ED0-15A239AA7905}" destId="{42E842A0-85D7-43C7-A6D1-BECCAC5C6DDC}" srcOrd="0" destOrd="0" presId="urn:microsoft.com/office/officeart/2005/8/layout/hierarchy3"/>
    <dgm:cxn modelId="{73E5F3E2-DEE8-4CBD-831C-3D01E3BDAE23}" type="presOf" srcId="{FD1BDD14-E0E5-4FC1-8A6B-BDEC57ED7F6B}" destId="{399A1124-3D22-4C1E-AAD7-2F46FBDC770D}" srcOrd="0" destOrd="0" presId="urn:microsoft.com/office/officeart/2005/8/layout/hierarchy3"/>
    <dgm:cxn modelId="{BEE690E5-4001-49ED-9378-D3FD1764BA2C}" type="presOf" srcId="{AACD7F93-9E31-4A72-861D-18B04A078F06}" destId="{D41610D5-251F-4F12-A64F-47C69372AE8F}" srcOrd="0" destOrd="0" presId="urn:microsoft.com/office/officeart/2005/8/layout/hierarchy3"/>
    <dgm:cxn modelId="{22CF39EB-12D2-4A82-9F0B-25D359B90E49}" type="presOf" srcId="{C2AA456C-FD42-4589-AD94-30E5E90231E5}" destId="{1038227F-E85A-467A-9D52-3FFA5BB942A9}" srcOrd="0" destOrd="0" presId="urn:microsoft.com/office/officeart/2005/8/layout/hierarchy3"/>
    <dgm:cxn modelId="{3B277DED-91F4-4EC8-8E68-B81B200CB9F2}" type="presOf" srcId="{9973D774-85FA-41F5-8273-07AA6770D32E}" destId="{D1A49579-771C-4E0D-B158-BCEA35E48355}" srcOrd="1" destOrd="0" presId="urn:microsoft.com/office/officeart/2005/8/layout/hierarchy3"/>
    <dgm:cxn modelId="{7E7B05EF-E7A4-4D25-AD1D-154BFAE7E304}" type="presOf" srcId="{800CED17-B565-486B-8A36-ACB9174BEF7F}" destId="{8FFA093B-6680-439C-898E-6B8E136D22FA}" srcOrd="0" destOrd="0" presId="urn:microsoft.com/office/officeart/2005/8/layout/hierarchy3"/>
    <dgm:cxn modelId="{58A7D453-C2AE-4F70-85FD-AFB804E3F13D}" type="presParOf" srcId="{42E842A0-85D7-43C7-A6D1-BECCAC5C6DDC}" destId="{3DD719BD-9BF8-407C-9F68-31596C03CC8D}" srcOrd="0" destOrd="0" presId="urn:microsoft.com/office/officeart/2005/8/layout/hierarchy3"/>
    <dgm:cxn modelId="{A3F9CEEF-CD03-4BC2-8BB2-F657493BE0C8}" type="presParOf" srcId="{3DD719BD-9BF8-407C-9F68-31596C03CC8D}" destId="{E0946134-297B-4AC3-AF7D-A54640331FDF}" srcOrd="0" destOrd="0" presId="urn:microsoft.com/office/officeart/2005/8/layout/hierarchy3"/>
    <dgm:cxn modelId="{A185E2AA-E191-4FDA-8ACE-41AA67266427}" type="presParOf" srcId="{E0946134-297B-4AC3-AF7D-A54640331FDF}" destId="{D41610D5-251F-4F12-A64F-47C69372AE8F}" srcOrd="0" destOrd="0" presId="urn:microsoft.com/office/officeart/2005/8/layout/hierarchy3"/>
    <dgm:cxn modelId="{70F40F56-19B7-49EB-8C01-C176632A016D}" type="presParOf" srcId="{E0946134-297B-4AC3-AF7D-A54640331FDF}" destId="{56BD0723-C1F0-4A7F-B42F-A48B287E8A19}" srcOrd="1" destOrd="0" presId="urn:microsoft.com/office/officeart/2005/8/layout/hierarchy3"/>
    <dgm:cxn modelId="{5A497B9C-8E26-4922-B3DA-18C0F9DF2AB6}" type="presParOf" srcId="{3DD719BD-9BF8-407C-9F68-31596C03CC8D}" destId="{19D7A874-02C4-4A91-9A1F-342C467B9481}" srcOrd="1" destOrd="0" presId="urn:microsoft.com/office/officeart/2005/8/layout/hierarchy3"/>
    <dgm:cxn modelId="{24AE08ED-4927-4BEC-859C-B59932F81BA8}" type="presParOf" srcId="{19D7A874-02C4-4A91-9A1F-342C467B9481}" destId="{399A1124-3D22-4C1E-AAD7-2F46FBDC770D}" srcOrd="0" destOrd="0" presId="urn:microsoft.com/office/officeart/2005/8/layout/hierarchy3"/>
    <dgm:cxn modelId="{43D6C8AC-1258-46E7-BA9D-7F12D016979D}" type="presParOf" srcId="{19D7A874-02C4-4A91-9A1F-342C467B9481}" destId="{DDD23AC0-A9F8-4D13-B7DE-9F5B19473678}" srcOrd="1" destOrd="0" presId="urn:microsoft.com/office/officeart/2005/8/layout/hierarchy3"/>
    <dgm:cxn modelId="{50B81CAE-12A9-4551-8B80-545AF46E6F9D}" type="presParOf" srcId="{19D7A874-02C4-4A91-9A1F-342C467B9481}" destId="{DA4DD33C-CEB7-4282-B8CB-9971233F964B}" srcOrd="2" destOrd="0" presId="urn:microsoft.com/office/officeart/2005/8/layout/hierarchy3"/>
    <dgm:cxn modelId="{3B3D57B3-960F-47EC-AFE1-733B43A2E23A}" type="presParOf" srcId="{19D7A874-02C4-4A91-9A1F-342C467B9481}" destId="{1038227F-E85A-467A-9D52-3FFA5BB942A9}" srcOrd="3" destOrd="0" presId="urn:microsoft.com/office/officeart/2005/8/layout/hierarchy3"/>
    <dgm:cxn modelId="{F6CCAED2-07C7-4B83-B1DE-987C0591534A}" type="presParOf" srcId="{42E842A0-85D7-43C7-A6D1-BECCAC5C6DDC}" destId="{320F51F3-4B51-41B8-A0E9-B09270DEB67F}" srcOrd="1" destOrd="0" presId="urn:microsoft.com/office/officeart/2005/8/layout/hierarchy3"/>
    <dgm:cxn modelId="{14CBE2EF-FD7B-4AA6-A1DC-727973F6FC6D}" type="presParOf" srcId="{320F51F3-4B51-41B8-A0E9-B09270DEB67F}" destId="{D47A720A-3A1D-4AAD-A612-B57498562327}" srcOrd="0" destOrd="0" presId="urn:microsoft.com/office/officeart/2005/8/layout/hierarchy3"/>
    <dgm:cxn modelId="{5E44C9CF-B9EB-42AC-89EF-1B1542817CDF}" type="presParOf" srcId="{D47A720A-3A1D-4AAD-A612-B57498562327}" destId="{60F1E1DF-B9E2-484C-8C0E-DC86C00B141D}" srcOrd="0" destOrd="0" presId="urn:microsoft.com/office/officeart/2005/8/layout/hierarchy3"/>
    <dgm:cxn modelId="{EE786D58-6055-4EF9-8F4A-F2342A794F77}" type="presParOf" srcId="{D47A720A-3A1D-4AAD-A612-B57498562327}" destId="{D1A49579-771C-4E0D-B158-BCEA35E48355}" srcOrd="1" destOrd="0" presId="urn:microsoft.com/office/officeart/2005/8/layout/hierarchy3"/>
    <dgm:cxn modelId="{BF9FF5A2-450E-4DB1-9D84-8FA48AF1B7F1}" type="presParOf" srcId="{320F51F3-4B51-41B8-A0E9-B09270DEB67F}" destId="{D9C31811-582E-4C1E-B4F7-FE2CA04DC953}" srcOrd="1" destOrd="0" presId="urn:microsoft.com/office/officeart/2005/8/layout/hierarchy3"/>
    <dgm:cxn modelId="{049C3379-33FB-42C2-83B3-8AF94018553A}" type="presParOf" srcId="{D9C31811-582E-4C1E-B4F7-FE2CA04DC953}" destId="{515A1403-A374-46B7-B98B-E72F9826D099}" srcOrd="0" destOrd="0" presId="urn:microsoft.com/office/officeart/2005/8/layout/hierarchy3"/>
    <dgm:cxn modelId="{4E2F8B32-7384-4410-A4E4-9DC4E1A6C816}" type="presParOf" srcId="{D9C31811-582E-4C1E-B4F7-FE2CA04DC953}" destId="{8FFA093B-6680-439C-898E-6B8E136D22FA}" srcOrd="1" destOrd="0" presId="urn:microsoft.com/office/officeart/2005/8/layout/hierarchy3"/>
    <dgm:cxn modelId="{496938DC-762D-4904-99B7-6B7516C806E7}" type="presParOf" srcId="{D9C31811-582E-4C1E-B4F7-FE2CA04DC953}" destId="{77A1A3F4-DDDD-4D8D-9ECE-6C3BD0E3A31B}" srcOrd="2" destOrd="0" presId="urn:microsoft.com/office/officeart/2005/8/layout/hierarchy3"/>
    <dgm:cxn modelId="{08844903-1EA9-4335-8B96-BE40D154C49E}" type="presParOf" srcId="{D9C31811-582E-4C1E-B4F7-FE2CA04DC953}" destId="{B8F79C52-E7D4-4EF5-B0B5-2BACEEBEE55D}"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D430A4-403F-4BBE-9834-65C7F4641B15}" type="doc">
      <dgm:prSet loTypeId="urn:microsoft.com/office/officeart/2005/8/layout/chevron1" loCatId="process" qsTypeId="urn:microsoft.com/office/officeart/2005/8/quickstyle/simple1" qsCatId="simple" csTypeId="urn:microsoft.com/office/officeart/2005/8/colors/accent1_2" csCatId="accent1" phldr="1"/>
      <dgm:spPr/>
    </dgm:pt>
    <dgm:pt modelId="{3BA8C9F5-BDD6-4218-AAF5-9ED41B8B6ACC}">
      <dgm:prSet phldrT="[Text]" phldr="0"/>
      <dgm:spPr/>
      <dgm:t>
        <a:bodyPr/>
        <a:lstStyle/>
        <a:p>
          <a:pPr rtl="0"/>
          <a:r>
            <a:rPr lang="en-US">
              <a:latin typeface="Calibri Light" panose="020F0302020204030204"/>
            </a:rPr>
            <a:t>Input: Survivor episode (.mov)</a:t>
          </a:r>
          <a:endParaRPr lang="en-US"/>
        </a:p>
      </dgm:t>
    </dgm:pt>
    <dgm:pt modelId="{13ABF012-71AB-440C-ADB6-44A28005D64A}" type="parTrans" cxnId="{A830675B-9930-4B72-ACEC-AC10358820CB}">
      <dgm:prSet/>
      <dgm:spPr/>
    </dgm:pt>
    <dgm:pt modelId="{9C3ADAC2-4550-4AA1-83C0-BD379E4FF62D}" type="sibTrans" cxnId="{A830675B-9930-4B72-ACEC-AC10358820CB}">
      <dgm:prSet/>
      <dgm:spPr/>
    </dgm:pt>
    <dgm:pt modelId="{125DA11E-86BB-4116-86BE-2179F358359B}">
      <dgm:prSet phldrT="[Text]" phldr="0"/>
      <dgm:spPr/>
      <dgm:t>
        <a:bodyPr/>
        <a:lstStyle/>
        <a:p>
          <a:pPr rtl="0"/>
          <a:r>
            <a:rPr lang="en-US">
              <a:latin typeface="Calibri Light" panose="020F0302020204030204"/>
            </a:rPr>
            <a:t>ASR and translate speech</a:t>
          </a:r>
          <a:endParaRPr lang="en-US"/>
        </a:p>
      </dgm:t>
    </dgm:pt>
    <dgm:pt modelId="{02B1CE59-8F8F-4285-A548-95F6FD4BF42F}" type="parTrans" cxnId="{F2C6776D-DDB8-4802-A753-F60F27CC5AD2}">
      <dgm:prSet/>
      <dgm:spPr/>
    </dgm:pt>
    <dgm:pt modelId="{F3BD1902-2820-438D-8CED-A99B271607B3}" type="sibTrans" cxnId="{F2C6776D-DDB8-4802-A753-F60F27CC5AD2}">
      <dgm:prSet/>
      <dgm:spPr/>
    </dgm:pt>
    <dgm:pt modelId="{AC3A4008-41FF-4239-952D-99A6AB6207B3}">
      <dgm:prSet phldr="0"/>
      <dgm:spPr/>
      <dgm:t>
        <a:bodyPr/>
        <a:lstStyle/>
        <a:p>
          <a:pPr rtl="0"/>
          <a:r>
            <a:rPr lang="en-US">
              <a:latin typeface="Calibri Light" panose="020F0302020204030204"/>
            </a:rPr>
            <a:t>Predict sentiment</a:t>
          </a:r>
        </a:p>
      </dgm:t>
    </dgm:pt>
    <dgm:pt modelId="{5261C1E6-FBFA-4B3B-9DB2-259C2C184C70}" type="parTrans" cxnId="{5342642E-9844-4777-972A-2F5812254BC5}">
      <dgm:prSet/>
      <dgm:spPr/>
    </dgm:pt>
    <dgm:pt modelId="{F36AD891-6A98-4D27-9E8F-037B3A795ABB}" type="sibTrans" cxnId="{5342642E-9844-4777-972A-2F5812254BC5}">
      <dgm:prSet/>
      <dgm:spPr/>
    </dgm:pt>
    <dgm:pt modelId="{9123444E-DA36-45F0-9ED8-6F7A7A7561E9}">
      <dgm:prSet phldr="0"/>
      <dgm:spPr/>
      <dgm:t>
        <a:bodyPr/>
        <a:lstStyle/>
        <a:p>
          <a:pPr rtl="0"/>
          <a:r>
            <a:rPr lang="en-US">
              <a:latin typeface="Calibri Light" panose="020F0302020204030204"/>
            </a:rPr>
            <a:t>Get the 3 most occurring emotions per segment</a:t>
          </a:r>
        </a:p>
      </dgm:t>
    </dgm:pt>
    <dgm:pt modelId="{1CCEE04F-0331-4219-875B-991DA432F345}" type="parTrans" cxnId="{C277E253-A536-42D1-B2E6-997A164DCD90}">
      <dgm:prSet/>
      <dgm:spPr/>
    </dgm:pt>
    <dgm:pt modelId="{B36CCDDE-7FD4-4D2C-B034-A2A0AF16CB9B}" type="sibTrans" cxnId="{C277E253-A536-42D1-B2E6-997A164DCD90}">
      <dgm:prSet/>
      <dgm:spPr/>
    </dgm:pt>
    <dgm:pt modelId="{02CC43A0-8BA6-4721-A1B2-668FE42D7DE6}">
      <dgm:prSet phldr="0"/>
      <dgm:spPr/>
      <dgm:t>
        <a:bodyPr/>
        <a:lstStyle/>
        <a:p>
          <a:pPr rtl="0"/>
          <a:r>
            <a:rPr lang="en-US">
              <a:latin typeface="Calibri Light" panose="020F0302020204030204"/>
            </a:rPr>
            <a:t>Output: dataset with segments and emotions</a:t>
          </a:r>
        </a:p>
      </dgm:t>
    </dgm:pt>
    <dgm:pt modelId="{977C0A4E-D55B-4172-8522-BA4BADA18644}" type="parTrans" cxnId="{23CBA75F-9AF7-4BC7-9CD4-2268C10F827F}">
      <dgm:prSet/>
      <dgm:spPr/>
    </dgm:pt>
    <dgm:pt modelId="{AA2790F1-413E-4DB3-9EA2-DE7683079F28}" type="sibTrans" cxnId="{23CBA75F-9AF7-4BC7-9CD4-2268C10F827F}">
      <dgm:prSet/>
      <dgm:spPr/>
    </dgm:pt>
    <dgm:pt modelId="{E169C632-FCB3-4785-88D6-71831B20CF43}" type="pres">
      <dgm:prSet presAssocID="{83D430A4-403F-4BBE-9834-65C7F4641B15}" presName="Name0" presStyleCnt="0">
        <dgm:presLayoutVars>
          <dgm:dir/>
          <dgm:animLvl val="lvl"/>
          <dgm:resizeHandles val="exact"/>
        </dgm:presLayoutVars>
      </dgm:prSet>
      <dgm:spPr/>
    </dgm:pt>
    <dgm:pt modelId="{56AF7CAA-89C8-45F0-8237-EB4763226A8E}" type="pres">
      <dgm:prSet presAssocID="{3BA8C9F5-BDD6-4218-AAF5-9ED41B8B6ACC}" presName="parTxOnly" presStyleLbl="node1" presStyleIdx="0" presStyleCnt="5">
        <dgm:presLayoutVars>
          <dgm:chMax val="0"/>
          <dgm:chPref val="0"/>
          <dgm:bulletEnabled val="1"/>
        </dgm:presLayoutVars>
      </dgm:prSet>
      <dgm:spPr/>
    </dgm:pt>
    <dgm:pt modelId="{0FA6AC26-3219-4609-AD6E-C703ED8DA168}" type="pres">
      <dgm:prSet presAssocID="{9C3ADAC2-4550-4AA1-83C0-BD379E4FF62D}" presName="parTxOnlySpace" presStyleCnt="0"/>
      <dgm:spPr/>
    </dgm:pt>
    <dgm:pt modelId="{7D08CB03-CCE4-4E85-BDFB-A4AAE186A3EC}" type="pres">
      <dgm:prSet presAssocID="{125DA11E-86BB-4116-86BE-2179F358359B}" presName="parTxOnly" presStyleLbl="node1" presStyleIdx="1" presStyleCnt="5">
        <dgm:presLayoutVars>
          <dgm:chMax val="0"/>
          <dgm:chPref val="0"/>
          <dgm:bulletEnabled val="1"/>
        </dgm:presLayoutVars>
      </dgm:prSet>
      <dgm:spPr/>
    </dgm:pt>
    <dgm:pt modelId="{4DB022AF-45D3-440E-A110-913BEA77FDC8}" type="pres">
      <dgm:prSet presAssocID="{F3BD1902-2820-438D-8CED-A99B271607B3}" presName="parTxOnlySpace" presStyleCnt="0"/>
      <dgm:spPr/>
    </dgm:pt>
    <dgm:pt modelId="{E64E4DD0-1A18-4C68-939B-C94B39C92828}" type="pres">
      <dgm:prSet presAssocID="{AC3A4008-41FF-4239-952D-99A6AB6207B3}" presName="parTxOnly" presStyleLbl="node1" presStyleIdx="2" presStyleCnt="5">
        <dgm:presLayoutVars>
          <dgm:chMax val="0"/>
          <dgm:chPref val="0"/>
          <dgm:bulletEnabled val="1"/>
        </dgm:presLayoutVars>
      </dgm:prSet>
      <dgm:spPr/>
    </dgm:pt>
    <dgm:pt modelId="{F7E95EC2-CAD8-4FAF-ACDD-75BBB9418F98}" type="pres">
      <dgm:prSet presAssocID="{F36AD891-6A98-4D27-9E8F-037B3A795ABB}" presName="parTxOnlySpace" presStyleCnt="0"/>
      <dgm:spPr/>
    </dgm:pt>
    <dgm:pt modelId="{6186205C-F276-40D2-8CEC-77963F02C93D}" type="pres">
      <dgm:prSet presAssocID="{9123444E-DA36-45F0-9ED8-6F7A7A7561E9}" presName="parTxOnly" presStyleLbl="node1" presStyleIdx="3" presStyleCnt="5">
        <dgm:presLayoutVars>
          <dgm:chMax val="0"/>
          <dgm:chPref val="0"/>
          <dgm:bulletEnabled val="1"/>
        </dgm:presLayoutVars>
      </dgm:prSet>
      <dgm:spPr/>
    </dgm:pt>
    <dgm:pt modelId="{46FCAD90-686C-4948-91D5-7BFFD87B279B}" type="pres">
      <dgm:prSet presAssocID="{B36CCDDE-7FD4-4D2C-B034-A2A0AF16CB9B}" presName="parTxOnlySpace" presStyleCnt="0"/>
      <dgm:spPr/>
    </dgm:pt>
    <dgm:pt modelId="{BBD4A27C-2DA0-4CC3-9427-A9F85F37AB1F}" type="pres">
      <dgm:prSet presAssocID="{02CC43A0-8BA6-4721-A1B2-668FE42D7DE6}" presName="parTxOnly" presStyleLbl="node1" presStyleIdx="4" presStyleCnt="5">
        <dgm:presLayoutVars>
          <dgm:chMax val="0"/>
          <dgm:chPref val="0"/>
          <dgm:bulletEnabled val="1"/>
        </dgm:presLayoutVars>
      </dgm:prSet>
      <dgm:spPr/>
    </dgm:pt>
  </dgm:ptLst>
  <dgm:cxnLst>
    <dgm:cxn modelId="{C975411E-0363-4146-8EBF-C8B2C1010C5B}" type="presOf" srcId="{02CC43A0-8BA6-4721-A1B2-668FE42D7DE6}" destId="{BBD4A27C-2DA0-4CC3-9427-A9F85F37AB1F}" srcOrd="0" destOrd="0" presId="urn:microsoft.com/office/officeart/2005/8/layout/chevron1"/>
    <dgm:cxn modelId="{7F2E6827-1606-4718-90A9-68B73377F042}" type="presOf" srcId="{9123444E-DA36-45F0-9ED8-6F7A7A7561E9}" destId="{6186205C-F276-40D2-8CEC-77963F02C93D}" srcOrd="0" destOrd="0" presId="urn:microsoft.com/office/officeart/2005/8/layout/chevron1"/>
    <dgm:cxn modelId="{5342642E-9844-4777-972A-2F5812254BC5}" srcId="{83D430A4-403F-4BBE-9834-65C7F4641B15}" destId="{AC3A4008-41FF-4239-952D-99A6AB6207B3}" srcOrd="2" destOrd="0" parTransId="{5261C1E6-FBFA-4B3B-9DB2-259C2C184C70}" sibTransId="{F36AD891-6A98-4D27-9E8F-037B3A795ABB}"/>
    <dgm:cxn modelId="{DAEBB239-8A27-457C-8482-4E2C2DDF154F}" type="presOf" srcId="{3BA8C9F5-BDD6-4218-AAF5-9ED41B8B6ACC}" destId="{56AF7CAA-89C8-45F0-8237-EB4763226A8E}" srcOrd="0" destOrd="0" presId="urn:microsoft.com/office/officeart/2005/8/layout/chevron1"/>
    <dgm:cxn modelId="{A830675B-9930-4B72-ACEC-AC10358820CB}" srcId="{83D430A4-403F-4BBE-9834-65C7F4641B15}" destId="{3BA8C9F5-BDD6-4218-AAF5-9ED41B8B6ACC}" srcOrd="0" destOrd="0" parTransId="{13ABF012-71AB-440C-ADB6-44A28005D64A}" sibTransId="{9C3ADAC2-4550-4AA1-83C0-BD379E4FF62D}"/>
    <dgm:cxn modelId="{23CBA75F-9AF7-4BC7-9CD4-2268C10F827F}" srcId="{83D430A4-403F-4BBE-9834-65C7F4641B15}" destId="{02CC43A0-8BA6-4721-A1B2-668FE42D7DE6}" srcOrd="4" destOrd="0" parTransId="{977C0A4E-D55B-4172-8522-BA4BADA18644}" sibTransId="{AA2790F1-413E-4DB3-9EA2-DE7683079F28}"/>
    <dgm:cxn modelId="{F2C6776D-DDB8-4802-A753-F60F27CC5AD2}" srcId="{83D430A4-403F-4BBE-9834-65C7F4641B15}" destId="{125DA11E-86BB-4116-86BE-2179F358359B}" srcOrd="1" destOrd="0" parTransId="{02B1CE59-8F8F-4285-A548-95F6FD4BF42F}" sibTransId="{F3BD1902-2820-438D-8CED-A99B271607B3}"/>
    <dgm:cxn modelId="{C277E253-A536-42D1-B2E6-997A164DCD90}" srcId="{83D430A4-403F-4BBE-9834-65C7F4641B15}" destId="{9123444E-DA36-45F0-9ED8-6F7A7A7561E9}" srcOrd="3" destOrd="0" parTransId="{1CCEE04F-0331-4219-875B-991DA432F345}" sibTransId="{B36CCDDE-7FD4-4D2C-B034-A2A0AF16CB9B}"/>
    <dgm:cxn modelId="{7AC6C9AF-9F8F-445C-8B4F-D8AAAF6D319A}" type="presOf" srcId="{125DA11E-86BB-4116-86BE-2179F358359B}" destId="{7D08CB03-CCE4-4E85-BDFB-A4AAE186A3EC}" srcOrd="0" destOrd="0" presId="urn:microsoft.com/office/officeart/2005/8/layout/chevron1"/>
    <dgm:cxn modelId="{DE8C1CEB-AA42-4FA9-8531-E6035FB00086}" type="presOf" srcId="{AC3A4008-41FF-4239-952D-99A6AB6207B3}" destId="{E64E4DD0-1A18-4C68-939B-C94B39C92828}" srcOrd="0" destOrd="0" presId="urn:microsoft.com/office/officeart/2005/8/layout/chevron1"/>
    <dgm:cxn modelId="{9D90FCFB-E2CF-41AE-80B4-9706B8B8E3A9}" type="presOf" srcId="{83D430A4-403F-4BBE-9834-65C7F4641B15}" destId="{E169C632-FCB3-4785-88D6-71831B20CF43}" srcOrd="0" destOrd="0" presId="urn:microsoft.com/office/officeart/2005/8/layout/chevron1"/>
    <dgm:cxn modelId="{DD33C85A-DBF2-4BAC-AD6B-AC70225204AF}" type="presParOf" srcId="{E169C632-FCB3-4785-88D6-71831B20CF43}" destId="{56AF7CAA-89C8-45F0-8237-EB4763226A8E}" srcOrd="0" destOrd="0" presId="urn:microsoft.com/office/officeart/2005/8/layout/chevron1"/>
    <dgm:cxn modelId="{090D9166-45D3-456A-BF9A-FE0C66DF5F8B}" type="presParOf" srcId="{E169C632-FCB3-4785-88D6-71831B20CF43}" destId="{0FA6AC26-3219-4609-AD6E-C703ED8DA168}" srcOrd="1" destOrd="0" presId="urn:microsoft.com/office/officeart/2005/8/layout/chevron1"/>
    <dgm:cxn modelId="{FC70802D-6251-4F7A-8FA6-DA6C57689E56}" type="presParOf" srcId="{E169C632-FCB3-4785-88D6-71831B20CF43}" destId="{7D08CB03-CCE4-4E85-BDFB-A4AAE186A3EC}" srcOrd="2" destOrd="0" presId="urn:microsoft.com/office/officeart/2005/8/layout/chevron1"/>
    <dgm:cxn modelId="{8311613A-FC9A-444B-AD3A-C71AFFC18991}" type="presParOf" srcId="{E169C632-FCB3-4785-88D6-71831B20CF43}" destId="{4DB022AF-45D3-440E-A110-913BEA77FDC8}" srcOrd="3" destOrd="0" presId="urn:microsoft.com/office/officeart/2005/8/layout/chevron1"/>
    <dgm:cxn modelId="{DD4B0902-2F25-4257-AB97-F811F6B53F43}" type="presParOf" srcId="{E169C632-FCB3-4785-88D6-71831B20CF43}" destId="{E64E4DD0-1A18-4C68-939B-C94B39C92828}" srcOrd="4" destOrd="0" presId="urn:microsoft.com/office/officeart/2005/8/layout/chevron1"/>
    <dgm:cxn modelId="{39510D5C-7B0F-4090-9CD5-E2F02F6F53DE}" type="presParOf" srcId="{E169C632-FCB3-4785-88D6-71831B20CF43}" destId="{F7E95EC2-CAD8-4FAF-ACDD-75BBB9418F98}" srcOrd="5" destOrd="0" presId="urn:microsoft.com/office/officeart/2005/8/layout/chevron1"/>
    <dgm:cxn modelId="{255C349C-18D4-4D5D-8A1F-39718667757C}" type="presParOf" srcId="{E169C632-FCB3-4785-88D6-71831B20CF43}" destId="{6186205C-F276-40D2-8CEC-77963F02C93D}" srcOrd="6" destOrd="0" presId="urn:microsoft.com/office/officeart/2005/8/layout/chevron1"/>
    <dgm:cxn modelId="{4AC86D85-CB4B-40C9-A17A-AC0BEB0F79AB}" type="presParOf" srcId="{E169C632-FCB3-4785-88D6-71831B20CF43}" destId="{46FCAD90-686C-4948-91D5-7BFFD87B279B}" srcOrd="7" destOrd="0" presId="urn:microsoft.com/office/officeart/2005/8/layout/chevron1"/>
    <dgm:cxn modelId="{4113B7FA-86E3-42FC-8B9A-EF0543C2640B}" type="presParOf" srcId="{E169C632-FCB3-4785-88D6-71831B20CF43}" destId="{BBD4A27C-2DA0-4CC3-9427-A9F85F37AB1F}"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7214A-FB92-499F-80FD-F18DA3AF249C}">
      <dsp:nvSpPr>
        <dsp:cNvPr id="0" name=""/>
        <dsp:cNvSpPr/>
      </dsp:nvSpPr>
      <dsp:spPr>
        <a:xfrm>
          <a:off x="1569249" y="980"/>
          <a:ext cx="1285208" cy="128520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 Define objective</a:t>
          </a:r>
          <a:endParaRPr lang="en-US" sz="1800" kern="1200"/>
        </a:p>
      </dsp:txBody>
      <dsp:txXfrm>
        <a:off x="1757463" y="189194"/>
        <a:ext cx="908780" cy="908780"/>
      </dsp:txXfrm>
    </dsp:sp>
    <dsp:sp modelId="{0C0D8A1C-A974-46FD-877D-4338BB314E48}">
      <dsp:nvSpPr>
        <dsp:cNvPr id="0" name=""/>
        <dsp:cNvSpPr/>
      </dsp:nvSpPr>
      <dsp:spPr>
        <a:xfrm rot="2700000">
          <a:off x="2716721" y="1103186"/>
          <a:ext cx="343226" cy="43375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731800" y="1153532"/>
        <a:ext cx="240258" cy="260255"/>
      </dsp:txXfrm>
    </dsp:sp>
    <dsp:sp modelId="{3FAA7938-0A47-466E-804B-F727B148F0FA}">
      <dsp:nvSpPr>
        <dsp:cNvPr id="0" name=""/>
        <dsp:cNvSpPr/>
      </dsp:nvSpPr>
      <dsp:spPr>
        <a:xfrm>
          <a:off x="2935950" y="1367680"/>
          <a:ext cx="1285208" cy="128520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 Prepare Data</a:t>
          </a:r>
          <a:endParaRPr lang="en-US" sz="1800" kern="1200"/>
        </a:p>
      </dsp:txBody>
      <dsp:txXfrm>
        <a:off x="3124164" y="1555894"/>
        <a:ext cx="908780" cy="908780"/>
      </dsp:txXfrm>
    </dsp:sp>
    <dsp:sp modelId="{80C078F0-E410-4CC4-9318-78C8347CF337}">
      <dsp:nvSpPr>
        <dsp:cNvPr id="0" name=""/>
        <dsp:cNvSpPr/>
      </dsp:nvSpPr>
      <dsp:spPr>
        <a:xfrm rot="8100000">
          <a:off x="2730459" y="2469886"/>
          <a:ext cx="343226" cy="43375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818348" y="2520232"/>
        <a:ext cx="240258" cy="260255"/>
      </dsp:txXfrm>
    </dsp:sp>
    <dsp:sp modelId="{30BD27C0-EE27-44FD-BEEB-6D56294316D3}">
      <dsp:nvSpPr>
        <dsp:cNvPr id="0" name=""/>
        <dsp:cNvSpPr/>
      </dsp:nvSpPr>
      <dsp:spPr>
        <a:xfrm>
          <a:off x="1569249" y="2734380"/>
          <a:ext cx="1285208" cy="128520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Train models</a:t>
          </a:r>
          <a:endParaRPr lang="en-US" sz="1800" kern="1200"/>
        </a:p>
      </dsp:txBody>
      <dsp:txXfrm>
        <a:off x="1757463" y="2922594"/>
        <a:ext cx="908780" cy="908780"/>
      </dsp:txXfrm>
    </dsp:sp>
    <dsp:sp modelId="{370DA33C-61C9-4E96-B924-5B422701F54C}">
      <dsp:nvSpPr>
        <dsp:cNvPr id="0" name=""/>
        <dsp:cNvSpPr/>
      </dsp:nvSpPr>
      <dsp:spPr>
        <a:xfrm rot="13500000">
          <a:off x="1363759" y="2483624"/>
          <a:ext cx="343226" cy="43375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1451648" y="2606780"/>
        <a:ext cx="240258" cy="260255"/>
      </dsp:txXfrm>
    </dsp:sp>
    <dsp:sp modelId="{BDA323DF-2FD0-411D-8652-4852D439B5A8}">
      <dsp:nvSpPr>
        <dsp:cNvPr id="0" name=""/>
        <dsp:cNvSpPr/>
      </dsp:nvSpPr>
      <dsp:spPr>
        <a:xfrm>
          <a:off x="202549" y="1367680"/>
          <a:ext cx="1285208" cy="128520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Iterate</a:t>
          </a:r>
        </a:p>
      </dsp:txBody>
      <dsp:txXfrm>
        <a:off x="390763" y="1555894"/>
        <a:ext cx="908780" cy="908780"/>
      </dsp:txXfrm>
    </dsp:sp>
    <dsp:sp modelId="{83534312-6EA2-43DC-AAC5-4417E93F90FB}">
      <dsp:nvSpPr>
        <dsp:cNvPr id="0" name=""/>
        <dsp:cNvSpPr/>
      </dsp:nvSpPr>
      <dsp:spPr>
        <a:xfrm rot="18900000">
          <a:off x="1350021" y="1116924"/>
          <a:ext cx="343226" cy="43375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365100" y="1240080"/>
        <a:ext cx="240258" cy="2602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AC6F2-F113-479E-A3CD-AF687B940164}">
      <dsp:nvSpPr>
        <dsp:cNvPr id="0" name=""/>
        <dsp:cNvSpPr/>
      </dsp:nvSpPr>
      <dsp:spPr>
        <a:xfrm>
          <a:off x="0" y="0"/>
          <a:ext cx="11259072" cy="444687"/>
        </a:xfrm>
        <a:prstGeom prst="rect">
          <a:avLst/>
        </a:prstGeom>
        <a:solidFill>
          <a:schemeClr val="accent2"/>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latin typeface="Calibri Light" panose="020F0302020204030204"/>
            </a:rPr>
            <a:t>Datasets</a:t>
          </a:r>
          <a:endParaRPr lang="en-US" sz="2000" b="1" kern="1200"/>
        </a:p>
      </dsp:txBody>
      <dsp:txXfrm>
        <a:off x="0" y="0"/>
        <a:ext cx="11259072" cy="444687"/>
      </dsp:txXfrm>
    </dsp:sp>
    <dsp:sp modelId="{D5D75F7F-5031-4734-A8A5-496A1BFC2420}">
      <dsp:nvSpPr>
        <dsp:cNvPr id="0" name=""/>
        <dsp:cNvSpPr/>
      </dsp:nvSpPr>
      <dsp:spPr>
        <a:xfrm>
          <a:off x="1374" y="444687"/>
          <a:ext cx="1125632" cy="933842"/>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Affective text</a:t>
          </a:r>
          <a:endParaRPr lang="en-US" sz="1600" kern="1200"/>
        </a:p>
      </dsp:txBody>
      <dsp:txXfrm>
        <a:off x="1374" y="444687"/>
        <a:ext cx="1125632" cy="933842"/>
      </dsp:txXfrm>
    </dsp:sp>
    <dsp:sp modelId="{E8773542-F996-46E0-A011-17052447D7F5}">
      <dsp:nvSpPr>
        <dsp:cNvPr id="0" name=""/>
        <dsp:cNvSpPr/>
      </dsp:nvSpPr>
      <dsp:spPr>
        <a:xfrm>
          <a:off x="1127006" y="444687"/>
          <a:ext cx="1125632" cy="933842"/>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Light" panose="020F0302020204030204"/>
            </a:rPr>
            <a:t>Carer</a:t>
          </a:r>
          <a:endParaRPr lang="en-US" sz="1600" kern="1200"/>
        </a:p>
      </dsp:txBody>
      <dsp:txXfrm>
        <a:off x="1127006" y="444687"/>
        <a:ext cx="1125632" cy="933842"/>
      </dsp:txXfrm>
    </dsp:sp>
    <dsp:sp modelId="{94F4883A-EB42-4EDB-8E9B-1C555D4C6928}">
      <dsp:nvSpPr>
        <dsp:cNvPr id="0" name=""/>
        <dsp:cNvSpPr/>
      </dsp:nvSpPr>
      <dsp:spPr>
        <a:xfrm>
          <a:off x="2252639" y="444687"/>
          <a:ext cx="1125632" cy="933842"/>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Daily Dialog</a:t>
          </a:r>
        </a:p>
      </dsp:txBody>
      <dsp:txXfrm>
        <a:off x="2252639" y="444687"/>
        <a:ext cx="1125632" cy="933842"/>
      </dsp:txXfrm>
    </dsp:sp>
    <dsp:sp modelId="{738F307E-4F2F-46B8-B534-53E427AB25CE}">
      <dsp:nvSpPr>
        <dsp:cNvPr id="0" name=""/>
        <dsp:cNvSpPr/>
      </dsp:nvSpPr>
      <dsp:spPr>
        <a:xfrm>
          <a:off x="3378271" y="444687"/>
          <a:ext cx="1125632" cy="933842"/>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Emotion Detection Master</a:t>
          </a:r>
        </a:p>
      </dsp:txBody>
      <dsp:txXfrm>
        <a:off x="3378271" y="444687"/>
        <a:ext cx="1125632" cy="933842"/>
      </dsp:txXfrm>
    </dsp:sp>
    <dsp:sp modelId="{923D7D45-45E1-46FE-8C39-D231F8A28A68}">
      <dsp:nvSpPr>
        <dsp:cNvPr id="0" name=""/>
        <dsp:cNvSpPr/>
      </dsp:nvSpPr>
      <dsp:spPr>
        <a:xfrm>
          <a:off x="4503903" y="444687"/>
          <a:ext cx="1125632" cy="933842"/>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err="1">
              <a:latin typeface="Calibri Light" panose="020F0302020204030204"/>
            </a:rPr>
            <a:t>Goemotions</a:t>
          </a:r>
        </a:p>
      </dsp:txBody>
      <dsp:txXfrm>
        <a:off x="4503903" y="444687"/>
        <a:ext cx="1125632" cy="933842"/>
      </dsp:txXfrm>
    </dsp:sp>
    <dsp:sp modelId="{DD844A97-61B1-4BD9-958C-41689D61A0D2}">
      <dsp:nvSpPr>
        <dsp:cNvPr id="0" name=""/>
        <dsp:cNvSpPr/>
      </dsp:nvSpPr>
      <dsp:spPr>
        <a:xfrm>
          <a:off x="5629536" y="444687"/>
          <a:ext cx="1125632" cy="933842"/>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Fairy</a:t>
          </a:r>
          <a:r>
            <a:rPr lang="pl-PL" sz="1600" kern="1200">
              <a:latin typeface="Calibri Light" panose="020F0302020204030204"/>
            </a:rPr>
            <a:t>t</a:t>
          </a:r>
          <a:r>
            <a:rPr lang="en-US" sz="1600" kern="1200">
              <a:latin typeface="Calibri Light" panose="020F0302020204030204"/>
            </a:rPr>
            <a:t>ails</a:t>
          </a:r>
          <a:endParaRPr lang="en-US" sz="1600" kern="1200"/>
        </a:p>
      </dsp:txBody>
      <dsp:txXfrm>
        <a:off x="5629536" y="444687"/>
        <a:ext cx="1125632" cy="933842"/>
      </dsp:txXfrm>
    </dsp:sp>
    <dsp:sp modelId="{9CE742E5-1033-4635-A5E7-4F7E5C551F10}">
      <dsp:nvSpPr>
        <dsp:cNvPr id="0" name=""/>
        <dsp:cNvSpPr/>
      </dsp:nvSpPr>
      <dsp:spPr>
        <a:xfrm>
          <a:off x="6755168" y="444687"/>
          <a:ext cx="1125632" cy="933842"/>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Meld Masters</a:t>
          </a:r>
        </a:p>
      </dsp:txBody>
      <dsp:txXfrm>
        <a:off x="6755168" y="444687"/>
        <a:ext cx="1125632" cy="933842"/>
      </dsp:txXfrm>
    </dsp:sp>
    <dsp:sp modelId="{E1DCF054-4911-48CB-A7D0-AB9E5C7C4AEE}">
      <dsp:nvSpPr>
        <dsp:cNvPr id="0" name=""/>
        <dsp:cNvSpPr/>
      </dsp:nvSpPr>
      <dsp:spPr>
        <a:xfrm>
          <a:off x="7880800" y="444687"/>
          <a:ext cx="1125632" cy="933842"/>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Light" panose="020F0302020204030204"/>
            </a:rPr>
            <a:t>ChatGPT</a:t>
          </a:r>
        </a:p>
      </dsp:txBody>
      <dsp:txXfrm>
        <a:off x="7880800" y="444687"/>
        <a:ext cx="1125632" cy="933842"/>
      </dsp:txXfrm>
    </dsp:sp>
    <dsp:sp modelId="{A0EFFE8E-D694-423E-BA71-165BB35161BB}">
      <dsp:nvSpPr>
        <dsp:cNvPr id="0" name=""/>
        <dsp:cNvSpPr/>
      </dsp:nvSpPr>
      <dsp:spPr>
        <a:xfrm>
          <a:off x="9006432" y="444687"/>
          <a:ext cx="1125632" cy="933842"/>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Light" panose="020F0302020204030204"/>
            </a:rPr>
            <a:t>Survivor</a:t>
          </a:r>
        </a:p>
      </dsp:txBody>
      <dsp:txXfrm>
        <a:off x="9006432" y="444687"/>
        <a:ext cx="1125632" cy="933842"/>
      </dsp:txXfrm>
    </dsp:sp>
    <dsp:sp modelId="{3107A063-2A24-4E94-88F9-E77541FCF38F}">
      <dsp:nvSpPr>
        <dsp:cNvPr id="0" name=""/>
        <dsp:cNvSpPr/>
      </dsp:nvSpPr>
      <dsp:spPr>
        <a:xfrm>
          <a:off x="10132065" y="444687"/>
          <a:ext cx="1125632" cy="933842"/>
        </a:xfrm>
        <a:prstGeom prst="rect">
          <a:avLst/>
        </a:prstGeom>
        <a:solidFill>
          <a:srgbClr val="EC7C30">
            <a:lumMod val="60000"/>
            <a:lumOff val="4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l-PL" sz="1600" kern="1200">
              <a:solidFill>
                <a:srgbClr val="FFFFFF"/>
              </a:solidFill>
              <a:latin typeface="Calibri Light" panose="020F0302020204030204"/>
              <a:ea typeface="+mn-ea"/>
              <a:cs typeface="+mn-cs"/>
            </a:rPr>
            <a:t>LIAR</a:t>
          </a:r>
          <a:endParaRPr lang="en-US" sz="1600" kern="1200">
            <a:solidFill>
              <a:srgbClr val="FFFFFF"/>
            </a:solidFill>
            <a:latin typeface="Calibri Light" panose="020F0302020204030204"/>
            <a:ea typeface="+mn-ea"/>
            <a:cs typeface="+mn-cs"/>
          </a:endParaRPr>
        </a:p>
      </dsp:txBody>
      <dsp:txXfrm>
        <a:off x="10132065" y="444687"/>
        <a:ext cx="1125632" cy="933842"/>
      </dsp:txXfrm>
    </dsp:sp>
    <dsp:sp modelId="{6977B85D-102B-4330-99E2-56B9E426CA4D}">
      <dsp:nvSpPr>
        <dsp:cNvPr id="0" name=""/>
        <dsp:cNvSpPr/>
      </dsp:nvSpPr>
      <dsp:spPr>
        <a:xfrm>
          <a:off x="0" y="1378529"/>
          <a:ext cx="11259072" cy="103760"/>
        </a:xfrm>
        <a:prstGeom prst="rect">
          <a:avLst/>
        </a:prstGeom>
        <a:solidFill>
          <a:schemeClr val="accent2"/>
        </a:solidFill>
        <a:ln>
          <a:noFill/>
        </a:ln>
        <a:effectLst/>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181D1F-E2E0-41FD-A71A-9EC4EF066ED2}">
      <dsp:nvSpPr>
        <dsp:cNvPr id="0" name=""/>
        <dsp:cNvSpPr/>
      </dsp:nvSpPr>
      <dsp:spPr>
        <a:xfrm>
          <a:off x="0" y="0"/>
          <a:ext cx="11257711" cy="442108"/>
        </a:xfrm>
        <a:prstGeom prst="rect">
          <a:avLst/>
        </a:prstGeom>
        <a:solidFill>
          <a:schemeClr val="accent2"/>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latin typeface="Calibri"/>
              <a:ea typeface="Calibri"/>
              <a:cs typeface="Calibri"/>
            </a:rPr>
            <a:t>Size</a:t>
          </a:r>
        </a:p>
      </dsp:txBody>
      <dsp:txXfrm>
        <a:off x="0" y="0"/>
        <a:ext cx="11257711" cy="442108"/>
      </dsp:txXfrm>
    </dsp:sp>
    <dsp:sp modelId="{D75906BD-BF8C-447B-B819-8BE0817D8A52}">
      <dsp:nvSpPr>
        <dsp:cNvPr id="0" name=""/>
        <dsp:cNvSpPr/>
      </dsp:nvSpPr>
      <dsp:spPr>
        <a:xfrm>
          <a:off x="1374" y="442108"/>
          <a:ext cx="1607851" cy="928427"/>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latin typeface="Calibri"/>
              <a:ea typeface="Calibri"/>
              <a:cs typeface="Calibri"/>
            </a:rPr>
            <a:t>happiness(</a:t>
          </a:r>
          <a:r>
            <a:rPr lang="en-US" sz="1500" u="none" strike="noStrike" kern="1200" noProof="0"/>
            <a:t>224422</a:t>
          </a:r>
          <a:r>
            <a:rPr lang="en-US" sz="1500" kern="1200">
              <a:latin typeface="Calibri"/>
              <a:ea typeface="Calibri"/>
              <a:cs typeface="Calibri"/>
            </a:rPr>
            <a:t>)</a:t>
          </a:r>
        </a:p>
      </dsp:txBody>
      <dsp:txXfrm>
        <a:off x="1374" y="442108"/>
        <a:ext cx="1607851" cy="928427"/>
      </dsp:txXfrm>
    </dsp:sp>
    <dsp:sp modelId="{16DC27F8-07AE-4EE6-A422-1B3B0A72BFB1}">
      <dsp:nvSpPr>
        <dsp:cNvPr id="0" name=""/>
        <dsp:cNvSpPr/>
      </dsp:nvSpPr>
      <dsp:spPr>
        <a:xfrm>
          <a:off x="1609226" y="442108"/>
          <a:ext cx="1607851" cy="928427"/>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latin typeface="Calibri"/>
              <a:ea typeface="Calibri"/>
              <a:cs typeface="Calibri"/>
            </a:rPr>
            <a:t>sadness(</a:t>
          </a:r>
          <a:r>
            <a:rPr lang="en-US" sz="1500" u="none" strike="noStrike" kern="1200" noProof="0">
              <a:solidFill>
                <a:srgbClr val="FFFFFF"/>
              </a:solidFill>
              <a:latin typeface="Calibri" panose="020F0502020204030204"/>
              <a:ea typeface="+mn-ea"/>
              <a:cs typeface="+mn-cs"/>
            </a:rPr>
            <a:t>143454</a:t>
          </a:r>
          <a:r>
            <a:rPr lang="en-US" sz="1500" kern="1200">
              <a:latin typeface="Calibri"/>
              <a:ea typeface="Calibri"/>
              <a:cs typeface="Calibri"/>
            </a:rPr>
            <a:t>)</a:t>
          </a:r>
        </a:p>
      </dsp:txBody>
      <dsp:txXfrm>
        <a:off x="1609226" y="442108"/>
        <a:ext cx="1607851" cy="928427"/>
      </dsp:txXfrm>
    </dsp:sp>
    <dsp:sp modelId="{A9F6A871-5794-4D92-BF4F-51D13C68D1EE}">
      <dsp:nvSpPr>
        <dsp:cNvPr id="0" name=""/>
        <dsp:cNvSpPr/>
      </dsp:nvSpPr>
      <dsp:spPr>
        <a:xfrm>
          <a:off x="3217077" y="442108"/>
          <a:ext cx="1607851" cy="928427"/>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latin typeface="Calibri"/>
              <a:ea typeface="Calibri"/>
              <a:cs typeface="Calibri"/>
            </a:rPr>
            <a:t>anger(</a:t>
          </a:r>
          <a:r>
            <a:rPr lang="en-US" sz="1500" u="none" strike="noStrike" kern="1200" noProof="0"/>
            <a:t>77918</a:t>
          </a:r>
          <a:r>
            <a:rPr lang="en-US" sz="1500" kern="1200">
              <a:latin typeface="Calibri"/>
              <a:ea typeface="Calibri"/>
              <a:cs typeface="Calibri"/>
            </a:rPr>
            <a:t>)</a:t>
          </a:r>
        </a:p>
      </dsp:txBody>
      <dsp:txXfrm>
        <a:off x="3217077" y="442108"/>
        <a:ext cx="1607851" cy="928427"/>
      </dsp:txXfrm>
    </dsp:sp>
    <dsp:sp modelId="{C03785B1-96E6-4452-8B0B-7039374E839F}">
      <dsp:nvSpPr>
        <dsp:cNvPr id="0" name=""/>
        <dsp:cNvSpPr/>
      </dsp:nvSpPr>
      <dsp:spPr>
        <a:xfrm>
          <a:off x="4824929" y="442108"/>
          <a:ext cx="1607851" cy="928427"/>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l-PL" sz="1500" kern="1200" err="1">
              <a:latin typeface="Calibri"/>
              <a:ea typeface="Calibri"/>
              <a:cs typeface="Calibri"/>
            </a:rPr>
            <a:t>fear</a:t>
          </a:r>
          <a:r>
            <a:rPr lang="en-US" sz="1500" kern="1200">
              <a:latin typeface="Calibri"/>
              <a:ea typeface="Calibri"/>
              <a:cs typeface="Calibri"/>
            </a:rPr>
            <a:t>(</a:t>
          </a:r>
          <a:r>
            <a:rPr lang="en-US" sz="1500" u="none" strike="noStrike" kern="1200" noProof="0"/>
            <a:t>59695</a:t>
          </a:r>
          <a:r>
            <a:rPr lang="en-US" sz="1500" kern="1200">
              <a:latin typeface="Calibri"/>
              <a:ea typeface="Calibri"/>
              <a:cs typeface="Calibri"/>
            </a:rPr>
            <a:t>)</a:t>
          </a:r>
        </a:p>
      </dsp:txBody>
      <dsp:txXfrm>
        <a:off x="4824929" y="442108"/>
        <a:ext cx="1607851" cy="928427"/>
      </dsp:txXfrm>
    </dsp:sp>
    <dsp:sp modelId="{0F19FC33-E1D5-422B-8946-AA6014071E65}">
      <dsp:nvSpPr>
        <dsp:cNvPr id="0" name=""/>
        <dsp:cNvSpPr/>
      </dsp:nvSpPr>
      <dsp:spPr>
        <a:xfrm>
          <a:off x="6432781" y="442108"/>
          <a:ext cx="1607851" cy="928427"/>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latin typeface="Calibri"/>
              <a:ea typeface="Calibri"/>
              <a:cs typeface="Calibri"/>
            </a:rPr>
            <a:t>surprise(</a:t>
          </a:r>
          <a:r>
            <a:rPr lang="en-US" sz="1500" u="none" strike="noStrike" kern="1200" noProof="0"/>
            <a:t>35989</a:t>
          </a:r>
          <a:r>
            <a:rPr lang="en-US" sz="1500" kern="1200">
              <a:latin typeface="Calibri"/>
              <a:ea typeface="Calibri"/>
              <a:cs typeface="Calibri"/>
            </a:rPr>
            <a:t>)</a:t>
          </a:r>
        </a:p>
      </dsp:txBody>
      <dsp:txXfrm>
        <a:off x="6432781" y="442108"/>
        <a:ext cx="1607851" cy="928427"/>
      </dsp:txXfrm>
    </dsp:sp>
    <dsp:sp modelId="{93F8DD9C-37BC-423D-9D87-F327FF878C2B}">
      <dsp:nvSpPr>
        <dsp:cNvPr id="0" name=""/>
        <dsp:cNvSpPr/>
      </dsp:nvSpPr>
      <dsp:spPr>
        <a:xfrm>
          <a:off x="8040633" y="442108"/>
          <a:ext cx="1607851" cy="928427"/>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latin typeface="Calibri"/>
              <a:ea typeface="Calibri"/>
              <a:cs typeface="Calibri"/>
            </a:rPr>
            <a:t>disgust(</a:t>
          </a:r>
          <a:r>
            <a:rPr lang="en-US" sz="1500" u="none" strike="noStrike" kern="1200" noProof="0"/>
            <a:t>5550</a:t>
          </a:r>
          <a:r>
            <a:rPr lang="en-US" sz="1500" kern="1200">
              <a:latin typeface="Calibri"/>
              <a:ea typeface="Calibri"/>
              <a:cs typeface="Calibri"/>
            </a:rPr>
            <a:t>)</a:t>
          </a:r>
          <a:endParaRPr lang="en-US" sz="1500" kern="1200"/>
        </a:p>
      </dsp:txBody>
      <dsp:txXfrm>
        <a:off x="8040633" y="442108"/>
        <a:ext cx="1607851" cy="928427"/>
      </dsp:txXfrm>
    </dsp:sp>
    <dsp:sp modelId="{85F87F11-5A75-4269-9BE3-8691EBDC1B88}">
      <dsp:nvSpPr>
        <dsp:cNvPr id="0" name=""/>
        <dsp:cNvSpPr/>
      </dsp:nvSpPr>
      <dsp:spPr>
        <a:xfrm>
          <a:off x="9648484" y="442108"/>
          <a:ext cx="1607851" cy="928427"/>
        </a:xfrm>
        <a:prstGeom prst="rect">
          <a:avLst/>
        </a:prstGeom>
        <a:solidFill>
          <a:srgbClr val="EC7C30">
            <a:lumMod val="60000"/>
            <a:lumOff val="4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l-PL" sz="1500" kern="1200" err="1">
              <a:solidFill>
                <a:srgbClr val="FFFFFF"/>
              </a:solidFill>
              <a:latin typeface="Calibri"/>
              <a:ea typeface="Calibri"/>
              <a:cs typeface="Calibri"/>
            </a:rPr>
            <a:t>Neutral</a:t>
          </a:r>
          <a:r>
            <a:rPr lang="pl-PL" sz="1500" kern="1200">
              <a:solidFill>
                <a:srgbClr val="FFFFFF"/>
              </a:solidFill>
              <a:latin typeface="Calibri"/>
              <a:ea typeface="Calibri"/>
              <a:cs typeface="Calibri"/>
            </a:rPr>
            <a:t>(</a:t>
          </a:r>
          <a:r>
            <a:rPr lang="en-US" sz="1500" kern="1200" noProof="0">
              <a:solidFill>
                <a:srgbClr val="FFFFFF"/>
              </a:solidFill>
              <a:latin typeface="Calibri"/>
              <a:ea typeface="Calibri"/>
              <a:cs typeface="Calibri"/>
            </a:rPr>
            <a:t>21237</a:t>
          </a:r>
          <a:r>
            <a:rPr lang="pl-PL" sz="1500" kern="1200" noProof="0">
              <a:solidFill>
                <a:srgbClr val="FFFFFF"/>
              </a:solidFill>
              <a:latin typeface="Calibri"/>
              <a:ea typeface="Calibri"/>
              <a:cs typeface="Calibri"/>
            </a:rPr>
            <a:t>)</a:t>
          </a:r>
          <a:endParaRPr lang="en-US" sz="1500" kern="1200">
            <a:solidFill>
              <a:srgbClr val="FFFFFF"/>
            </a:solidFill>
            <a:latin typeface="Calibri"/>
            <a:ea typeface="Calibri"/>
            <a:cs typeface="Calibri"/>
          </a:endParaRPr>
        </a:p>
      </dsp:txBody>
      <dsp:txXfrm>
        <a:off x="9648484" y="442108"/>
        <a:ext cx="1607851" cy="928427"/>
      </dsp:txXfrm>
    </dsp:sp>
    <dsp:sp modelId="{D4F82021-5888-4A54-AAB7-3C4D380A7E9D}">
      <dsp:nvSpPr>
        <dsp:cNvPr id="0" name=""/>
        <dsp:cNvSpPr/>
      </dsp:nvSpPr>
      <dsp:spPr>
        <a:xfrm>
          <a:off x="0" y="1370535"/>
          <a:ext cx="11257711" cy="103158"/>
        </a:xfrm>
        <a:prstGeom prst="rect">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9DF02-0956-4CC7-8781-443AC8E9C635}">
      <dsp:nvSpPr>
        <dsp:cNvPr id="0" name=""/>
        <dsp:cNvSpPr/>
      </dsp:nvSpPr>
      <dsp:spPr>
        <a:xfrm>
          <a:off x="2362969" y="261"/>
          <a:ext cx="1237537" cy="1237537"/>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b="1" kern="1200">
              <a:latin typeface="Calibri Light" panose="020F0302020204030204"/>
            </a:rPr>
            <a:t>Students write sentences</a:t>
          </a:r>
          <a:endParaRPr lang="en-US" sz="1300" b="1" kern="1200"/>
        </a:p>
      </dsp:txBody>
      <dsp:txXfrm>
        <a:off x="2544202" y="181494"/>
        <a:ext cx="875071" cy="875071"/>
      </dsp:txXfrm>
    </dsp:sp>
    <dsp:sp modelId="{BA419D78-1558-4E47-BA61-506E7F0B14F4}">
      <dsp:nvSpPr>
        <dsp:cNvPr id="0" name=""/>
        <dsp:cNvSpPr/>
      </dsp:nvSpPr>
      <dsp:spPr>
        <a:xfrm rot="2160000">
          <a:off x="3561537" y="951168"/>
          <a:ext cx="329571" cy="417669"/>
        </a:xfrm>
        <a:prstGeom prst="rightArrow">
          <a:avLst>
            <a:gd name="adj1" fmla="val 60000"/>
            <a:gd name="adj2" fmla="val 5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570978" y="1005645"/>
        <a:ext cx="230700" cy="250601"/>
      </dsp:txXfrm>
    </dsp:sp>
    <dsp:sp modelId="{7A29869A-28D5-4166-97B1-9AE0B45EE918}">
      <dsp:nvSpPr>
        <dsp:cNvPr id="0" name=""/>
        <dsp:cNvSpPr/>
      </dsp:nvSpPr>
      <dsp:spPr>
        <a:xfrm>
          <a:off x="3867232" y="1093172"/>
          <a:ext cx="1237537" cy="1237537"/>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b="1" kern="1200">
              <a:latin typeface="Calibri Light" panose="020F0302020204030204"/>
            </a:rPr>
            <a:t>Download the </a:t>
          </a:r>
          <a:r>
            <a:rPr lang="en-US" sz="1300" b="1" kern="1200" err="1">
              <a:latin typeface="Calibri Light" panose="020F0302020204030204"/>
            </a:rPr>
            <a:t>kaggle</a:t>
          </a:r>
          <a:r>
            <a:rPr lang="en-US" sz="1300" b="1" kern="1200">
              <a:latin typeface="Calibri Light" panose="020F0302020204030204"/>
            </a:rPr>
            <a:t> csv</a:t>
          </a:r>
          <a:endParaRPr lang="en-US" sz="1300" b="1" kern="1200"/>
        </a:p>
      </dsp:txBody>
      <dsp:txXfrm>
        <a:off x="4048465" y="1274405"/>
        <a:ext cx="875071" cy="875071"/>
      </dsp:txXfrm>
    </dsp:sp>
    <dsp:sp modelId="{BC14F2DA-47E4-4BB6-AB16-F55A44FB8BAA}">
      <dsp:nvSpPr>
        <dsp:cNvPr id="0" name=""/>
        <dsp:cNvSpPr/>
      </dsp:nvSpPr>
      <dsp:spPr>
        <a:xfrm rot="6480000">
          <a:off x="4036809" y="2378418"/>
          <a:ext cx="329571" cy="417669"/>
        </a:xfrm>
        <a:prstGeom prst="rightArrow">
          <a:avLst>
            <a:gd name="adj1" fmla="val 60000"/>
            <a:gd name="adj2" fmla="val 50000"/>
          </a:avLst>
        </a:prstGeom>
        <a:solidFill>
          <a:srgbClr val="EC7C30">
            <a:lumMod val="40000"/>
            <a:lumOff val="6000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rgbClr val="FFFFFF"/>
            </a:solidFill>
            <a:latin typeface="Calibri" panose="020F0502020204030204"/>
            <a:ea typeface="+mn-ea"/>
            <a:cs typeface="+mn-cs"/>
          </a:endParaRPr>
        </a:p>
      </dsp:txBody>
      <dsp:txXfrm rot="10800000">
        <a:off x="4101521" y="2414936"/>
        <a:ext cx="230700" cy="250601"/>
      </dsp:txXfrm>
    </dsp:sp>
    <dsp:sp modelId="{D516F71F-013E-4805-8D90-185F857CCD5A}">
      <dsp:nvSpPr>
        <dsp:cNvPr id="0" name=""/>
        <dsp:cNvSpPr/>
      </dsp:nvSpPr>
      <dsp:spPr>
        <a:xfrm>
          <a:off x="3292654" y="2861538"/>
          <a:ext cx="1237537" cy="1237537"/>
        </a:xfrm>
        <a:prstGeom prst="ellipse">
          <a:avLst/>
        </a:prstGeom>
        <a:solidFill>
          <a:srgbClr val="EC7C3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pl-PL" sz="1300" b="1" kern="1200" err="1">
              <a:solidFill>
                <a:srgbClr val="FFFFFF"/>
              </a:solidFill>
              <a:latin typeface="Calibri Light" panose="020F0302020204030204"/>
              <a:ea typeface="+mn-ea"/>
              <a:cs typeface="+mn-cs"/>
            </a:rPr>
            <a:t>Manually</a:t>
          </a:r>
          <a:r>
            <a:rPr lang="pl-PL" sz="1300" b="1" kern="1200">
              <a:solidFill>
                <a:srgbClr val="FFFFFF"/>
              </a:solidFill>
              <a:latin typeface="Calibri Light" panose="020F0302020204030204"/>
              <a:ea typeface="+mn-ea"/>
              <a:cs typeface="+mn-cs"/>
            </a:rPr>
            <a:t> </a:t>
          </a:r>
          <a:r>
            <a:rPr lang="pl-PL" sz="1300" b="1" kern="1200" err="1">
              <a:solidFill>
                <a:srgbClr val="FFFFFF"/>
              </a:solidFill>
              <a:latin typeface="Calibri Light" panose="020F0302020204030204"/>
              <a:ea typeface="+mn-ea"/>
              <a:cs typeface="+mn-cs"/>
            </a:rPr>
            <a:t>label</a:t>
          </a:r>
          <a:r>
            <a:rPr lang="pl-PL" sz="1300" b="1" kern="1200">
              <a:solidFill>
                <a:srgbClr val="FFFFFF"/>
              </a:solidFill>
              <a:latin typeface="Calibri Light" panose="020F0302020204030204"/>
              <a:ea typeface="+mn-ea"/>
              <a:cs typeface="+mn-cs"/>
            </a:rPr>
            <a:t> </a:t>
          </a:r>
          <a:r>
            <a:rPr lang="pl-PL" sz="1300" b="1" kern="1200" err="1">
              <a:solidFill>
                <a:srgbClr val="FFFFFF"/>
              </a:solidFill>
              <a:latin typeface="Calibri Light" panose="020F0302020204030204"/>
              <a:ea typeface="+mn-ea"/>
              <a:cs typeface="+mn-cs"/>
            </a:rPr>
            <a:t>ground</a:t>
          </a:r>
          <a:r>
            <a:rPr lang="pl-PL" sz="1300" b="1" kern="1200">
              <a:solidFill>
                <a:srgbClr val="FFFFFF"/>
              </a:solidFill>
              <a:latin typeface="Calibri Light" panose="020F0302020204030204"/>
              <a:ea typeface="+mn-ea"/>
              <a:cs typeface="+mn-cs"/>
            </a:rPr>
            <a:t> </a:t>
          </a:r>
          <a:r>
            <a:rPr lang="pl-PL" sz="1300" b="1" kern="1200" err="1">
              <a:solidFill>
                <a:srgbClr val="FFFFFF"/>
              </a:solidFill>
              <a:latin typeface="Calibri Light" panose="020F0302020204030204"/>
              <a:ea typeface="+mn-ea"/>
              <a:cs typeface="+mn-cs"/>
            </a:rPr>
            <a:t>truth</a:t>
          </a:r>
          <a:endParaRPr lang="en-US" sz="1300" b="1" kern="1200">
            <a:solidFill>
              <a:srgbClr val="FFFFFF"/>
            </a:solidFill>
            <a:latin typeface="Calibri Light" panose="020F0302020204030204"/>
            <a:ea typeface="+mn-ea"/>
            <a:cs typeface="+mn-cs"/>
          </a:endParaRPr>
        </a:p>
      </dsp:txBody>
      <dsp:txXfrm>
        <a:off x="3473887" y="3042771"/>
        <a:ext cx="875071" cy="875071"/>
      </dsp:txXfrm>
    </dsp:sp>
    <dsp:sp modelId="{A71AA8ED-4D18-4C59-ABC2-BAA31F2E20D4}">
      <dsp:nvSpPr>
        <dsp:cNvPr id="0" name=""/>
        <dsp:cNvSpPr/>
      </dsp:nvSpPr>
      <dsp:spPr>
        <a:xfrm rot="10800000">
          <a:off x="2826280" y="3271473"/>
          <a:ext cx="329571" cy="417669"/>
        </a:xfrm>
        <a:prstGeom prst="rightArrow">
          <a:avLst>
            <a:gd name="adj1" fmla="val 60000"/>
            <a:gd name="adj2" fmla="val 50000"/>
          </a:avLst>
        </a:prstGeom>
        <a:solidFill>
          <a:srgbClr val="EC7C30">
            <a:lumMod val="40000"/>
            <a:lumOff val="6000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pl-PL" sz="1000" kern="1200">
            <a:solidFill>
              <a:srgbClr val="FFFFFF"/>
            </a:solidFill>
            <a:latin typeface="Calibri" panose="020F0502020204030204"/>
            <a:ea typeface="+mn-ea"/>
            <a:cs typeface="+mn-cs"/>
          </a:endParaRPr>
        </a:p>
      </dsp:txBody>
      <dsp:txXfrm rot="10800000">
        <a:off x="2925151" y="3355007"/>
        <a:ext cx="230700" cy="250601"/>
      </dsp:txXfrm>
    </dsp:sp>
    <dsp:sp modelId="{D97BF46A-D4CE-48B5-BE7C-3E9B88AD2EE6}">
      <dsp:nvSpPr>
        <dsp:cNvPr id="0" name=""/>
        <dsp:cNvSpPr/>
      </dsp:nvSpPr>
      <dsp:spPr>
        <a:xfrm>
          <a:off x="1433284" y="2861538"/>
          <a:ext cx="1237537" cy="1237537"/>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b="1" kern="1200">
              <a:latin typeface="Calibri Light" panose="020F0302020204030204"/>
            </a:rPr>
            <a:t>Use the ground truth to monitor the F1</a:t>
          </a:r>
          <a:endParaRPr lang="en-US" sz="1300" b="1" kern="1200"/>
        </a:p>
      </dsp:txBody>
      <dsp:txXfrm>
        <a:off x="1614517" y="3042771"/>
        <a:ext cx="875071" cy="875071"/>
      </dsp:txXfrm>
    </dsp:sp>
    <dsp:sp modelId="{53A95949-4B33-497B-850E-41E147D9152F}">
      <dsp:nvSpPr>
        <dsp:cNvPr id="0" name=""/>
        <dsp:cNvSpPr/>
      </dsp:nvSpPr>
      <dsp:spPr>
        <a:xfrm rot="15120000">
          <a:off x="1602861" y="2396160"/>
          <a:ext cx="329571" cy="417669"/>
        </a:xfrm>
        <a:prstGeom prst="rightArrow">
          <a:avLst>
            <a:gd name="adj1" fmla="val 60000"/>
            <a:gd name="adj2" fmla="val 50000"/>
          </a:avLst>
        </a:prstGeom>
        <a:solidFill>
          <a:srgbClr val="EC7C30">
            <a:lumMod val="40000"/>
            <a:lumOff val="6000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rgbClr val="FFFFFF"/>
            </a:solidFill>
            <a:latin typeface="Calibri" panose="020F0502020204030204"/>
            <a:ea typeface="+mn-ea"/>
            <a:cs typeface="+mn-cs"/>
          </a:endParaRPr>
        </a:p>
      </dsp:txBody>
      <dsp:txXfrm rot="10800000">
        <a:off x="1667573" y="2526710"/>
        <a:ext cx="230700" cy="250601"/>
      </dsp:txXfrm>
    </dsp:sp>
    <dsp:sp modelId="{061F73B8-6CF6-4B62-9E32-7D8B5B1C5D2F}">
      <dsp:nvSpPr>
        <dsp:cNvPr id="0" name=""/>
        <dsp:cNvSpPr/>
      </dsp:nvSpPr>
      <dsp:spPr>
        <a:xfrm>
          <a:off x="858706" y="1093172"/>
          <a:ext cx="1237537" cy="1237537"/>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a:latin typeface="Calibri Light" panose="020F0302020204030204"/>
            </a:rPr>
            <a:t>Iterate</a:t>
          </a:r>
          <a:endParaRPr lang="en-US" sz="1300" b="1" kern="1200"/>
        </a:p>
      </dsp:txBody>
      <dsp:txXfrm>
        <a:off x="1039939" y="1274405"/>
        <a:ext cx="875071" cy="875071"/>
      </dsp:txXfrm>
    </dsp:sp>
    <dsp:sp modelId="{BF11366A-2673-4DBA-BF6A-52D80CC865D8}">
      <dsp:nvSpPr>
        <dsp:cNvPr id="0" name=""/>
        <dsp:cNvSpPr/>
      </dsp:nvSpPr>
      <dsp:spPr>
        <a:xfrm rot="19440000">
          <a:off x="2057275" y="962133"/>
          <a:ext cx="329571" cy="417669"/>
        </a:xfrm>
        <a:prstGeom prst="rightArrow">
          <a:avLst>
            <a:gd name="adj1" fmla="val 60000"/>
            <a:gd name="adj2" fmla="val 50000"/>
          </a:avLst>
        </a:prstGeom>
        <a:solidFill>
          <a:srgbClr val="EC7C30">
            <a:lumMod val="40000"/>
            <a:lumOff val="6000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rgbClr val="FFFFFF"/>
            </a:solidFill>
            <a:latin typeface="Calibri" panose="020F0502020204030204"/>
            <a:ea typeface="+mn-ea"/>
            <a:cs typeface="+mn-cs"/>
          </a:endParaRPr>
        </a:p>
      </dsp:txBody>
      <dsp:txXfrm>
        <a:off x="2066716" y="1074724"/>
        <a:ext cx="230700" cy="2506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22946-3F72-46AE-AAD2-B8EF17D17413}">
      <dsp:nvSpPr>
        <dsp:cNvPr id="0" name=""/>
        <dsp:cNvSpPr/>
      </dsp:nvSpPr>
      <dsp:spPr>
        <a:xfrm>
          <a:off x="0" y="3127302"/>
          <a:ext cx="11144250" cy="102645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alibri Light" panose="020F0302020204030204"/>
            </a:rPr>
            <a:t>Step 3</a:t>
          </a:r>
          <a:endParaRPr lang="en-GB" sz="1900" kern="1200"/>
        </a:p>
      </dsp:txBody>
      <dsp:txXfrm>
        <a:off x="0" y="3127302"/>
        <a:ext cx="11144250" cy="554283"/>
      </dsp:txXfrm>
    </dsp:sp>
    <dsp:sp modelId="{C064E5AD-80AC-4DAF-B8DE-AEC9426760A4}">
      <dsp:nvSpPr>
        <dsp:cNvPr id="0" name=""/>
        <dsp:cNvSpPr/>
      </dsp:nvSpPr>
      <dsp:spPr>
        <a:xfrm>
          <a:off x="0" y="3661056"/>
          <a:ext cx="11144250" cy="472167"/>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rtl="0">
            <a:lnSpc>
              <a:spcPct val="90000"/>
            </a:lnSpc>
            <a:spcBef>
              <a:spcPct val="0"/>
            </a:spcBef>
            <a:spcAft>
              <a:spcPct val="35000"/>
            </a:spcAft>
            <a:buNone/>
          </a:pPr>
          <a:r>
            <a:rPr lang="en-GB" sz="2800" kern="1200">
              <a:latin typeface="Calibri Light" panose="020F0302020204030204"/>
            </a:rPr>
            <a:t>Merge the datasets and save to CSV</a:t>
          </a:r>
          <a:endParaRPr lang="en-GB" sz="2800" kern="1200"/>
        </a:p>
      </dsp:txBody>
      <dsp:txXfrm>
        <a:off x="0" y="3661056"/>
        <a:ext cx="11144250" cy="472167"/>
      </dsp:txXfrm>
    </dsp:sp>
    <dsp:sp modelId="{F90BE641-9F57-41F0-8811-DC7790581CF2}">
      <dsp:nvSpPr>
        <dsp:cNvPr id="0" name=""/>
        <dsp:cNvSpPr/>
      </dsp:nvSpPr>
      <dsp:spPr>
        <a:xfrm rot="10800000">
          <a:off x="0" y="1564018"/>
          <a:ext cx="11144250" cy="1578680"/>
        </a:xfrm>
        <a:prstGeom prst="upArrowCallou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alibri Light" panose="020F0302020204030204"/>
            </a:rPr>
            <a:t>Step 2</a:t>
          </a:r>
          <a:endParaRPr lang="en-GB" sz="1900" kern="1200"/>
        </a:p>
      </dsp:txBody>
      <dsp:txXfrm rot="-10800000">
        <a:off x="0" y="1564018"/>
        <a:ext cx="11144250" cy="554116"/>
      </dsp:txXfrm>
    </dsp:sp>
    <dsp:sp modelId="{AA571412-996F-4B63-B11F-F05283C2C1EE}">
      <dsp:nvSpPr>
        <dsp:cNvPr id="0" name=""/>
        <dsp:cNvSpPr/>
      </dsp:nvSpPr>
      <dsp:spPr>
        <a:xfrm>
          <a:off x="0" y="2118135"/>
          <a:ext cx="11144250" cy="47202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rtl="0">
            <a:lnSpc>
              <a:spcPct val="90000"/>
            </a:lnSpc>
            <a:spcBef>
              <a:spcPct val="0"/>
            </a:spcBef>
            <a:spcAft>
              <a:spcPct val="35000"/>
            </a:spcAft>
            <a:buNone/>
          </a:pPr>
          <a:r>
            <a:rPr lang="en-GB" sz="2800" kern="1200">
              <a:latin typeface="Calibri Light" panose="020F0302020204030204"/>
            </a:rPr>
            <a:t>Clean the data and map emotions</a:t>
          </a:r>
          <a:endParaRPr lang="en-GB" sz="2800" kern="1200"/>
        </a:p>
      </dsp:txBody>
      <dsp:txXfrm>
        <a:off x="0" y="2118135"/>
        <a:ext cx="11144250" cy="472025"/>
      </dsp:txXfrm>
    </dsp:sp>
    <dsp:sp modelId="{37B0D11E-7060-46A6-8761-E3B07FE00CB2}">
      <dsp:nvSpPr>
        <dsp:cNvPr id="0" name=""/>
        <dsp:cNvSpPr/>
      </dsp:nvSpPr>
      <dsp:spPr>
        <a:xfrm rot="10800000">
          <a:off x="0" y="734"/>
          <a:ext cx="11144250" cy="1578680"/>
        </a:xfrm>
        <a:prstGeom prst="upArrowCallou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alibri Light" panose="020F0302020204030204"/>
            </a:rPr>
            <a:t>Step 1</a:t>
          </a:r>
          <a:endParaRPr lang="en-GB" sz="1900" kern="1200"/>
        </a:p>
      </dsp:txBody>
      <dsp:txXfrm rot="-10800000">
        <a:off x="0" y="734"/>
        <a:ext cx="11144250" cy="554116"/>
      </dsp:txXfrm>
    </dsp:sp>
    <dsp:sp modelId="{2DAE5F70-9CF2-4DAE-8B04-AEEAAC0739B0}">
      <dsp:nvSpPr>
        <dsp:cNvPr id="0" name=""/>
        <dsp:cNvSpPr/>
      </dsp:nvSpPr>
      <dsp:spPr>
        <a:xfrm>
          <a:off x="0" y="554851"/>
          <a:ext cx="11144250" cy="47202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rtl="0">
            <a:lnSpc>
              <a:spcPct val="90000"/>
            </a:lnSpc>
            <a:spcBef>
              <a:spcPct val="0"/>
            </a:spcBef>
            <a:spcAft>
              <a:spcPct val="35000"/>
            </a:spcAft>
            <a:buNone/>
          </a:pPr>
          <a:r>
            <a:rPr lang="en-GB" sz="2800" kern="1200">
              <a:latin typeface="Calibri Light" panose="020F0302020204030204"/>
            </a:rPr>
            <a:t>Download the datasets</a:t>
          </a:r>
          <a:endParaRPr lang="en-GB" sz="2800" kern="1200"/>
        </a:p>
      </dsp:txBody>
      <dsp:txXfrm>
        <a:off x="0" y="554851"/>
        <a:ext cx="11144250" cy="4720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1610D5-251F-4F12-A64F-47C69372AE8F}">
      <dsp:nvSpPr>
        <dsp:cNvPr id="0" name=""/>
        <dsp:cNvSpPr/>
      </dsp:nvSpPr>
      <dsp:spPr>
        <a:xfrm>
          <a:off x="705085" y="963"/>
          <a:ext cx="2341046" cy="11705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kern="1200">
              <a:latin typeface="Open Sans Semibold"/>
              <a:ea typeface="Open Sans Semibold"/>
              <a:cs typeface="Open Sans Semibold"/>
            </a:rPr>
            <a:t>BERT</a:t>
          </a:r>
        </a:p>
      </dsp:txBody>
      <dsp:txXfrm>
        <a:off x="739368" y="35246"/>
        <a:ext cx="2272480" cy="1101957"/>
      </dsp:txXfrm>
    </dsp:sp>
    <dsp:sp modelId="{399A1124-3D22-4C1E-AAD7-2F46FBDC770D}">
      <dsp:nvSpPr>
        <dsp:cNvPr id="0" name=""/>
        <dsp:cNvSpPr/>
      </dsp:nvSpPr>
      <dsp:spPr>
        <a:xfrm>
          <a:off x="939190" y="1171486"/>
          <a:ext cx="234104" cy="877892"/>
        </a:xfrm>
        <a:custGeom>
          <a:avLst/>
          <a:gdLst/>
          <a:ahLst/>
          <a:cxnLst/>
          <a:rect l="0" t="0" r="0" b="0"/>
          <a:pathLst>
            <a:path>
              <a:moveTo>
                <a:pt x="0" y="0"/>
              </a:moveTo>
              <a:lnTo>
                <a:pt x="0" y="877892"/>
              </a:lnTo>
              <a:lnTo>
                <a:pt x="234104" y="8778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D23AC0-A9F8-4D13-B7DE-9F5B19473678}">
      <dsp:nvSpPr>
        <dsp:cNvPr id="0" name=""/>
        <dsp:cNvSpPr/>
      </dsp:nvSpPr>
      <dsp:spPr>
        <a:xfrm>
          <a:off x="1173294" y="1464117"/>
          <a:ext cx="1872837" cy="11705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Open Sans Semibold"/>
              <a:ea typeface="Open Sans Semibold"/>
              <a:cs typeface="Open Sans Semibold"/>
            </a:rPr>
            <a:t>Better on small datasets</a:t>
          </a:r>
        </a:p>
      </dsp:txBody>
      <dsp:txXfrm>
        <a:off x="1207577" y="1498400"/>
        <a:ext cx="1804271" cy="1101957"/>
      </dsp:txXfrm>
    </dsp:sp>
    <dsp:sp modelId="{DA4DD33C-CEB7-4282-B8CB-9971233F964B}">
      <dsp:nvSpPr>
        <dsp:cNvPr id="0" name=""/>
        <dsp:cNvSpPr/>
      </dsp:nvSpPr>
      <dsp:spPr>
        <a:xfrm>
          <a:off x="939190" y="1171486"/>
          <a:ext cx="234104" cy="2341046"/>
        </a:xfrm>
        <a:custGeom>
          <a:avLst/>
          <a:gdLst/>
          <a:ahLst/>
          <a:cxnLst/>
          <a:rect l="0" t="0" r="0" b="0"/>
          <a:pathLst>
            <a:path>
              <a:moveTo>
                <a:pt x="0" y="0"/>
              </a:moveTo>
              <a:lnTo>
                <a:pt x="0" y="2341046"/>
              </a:lnTo>
              <a:lnTo>
                <a:pt x="234104" y="23410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38227F-E85A-467A-9D52-3FFA5BB942A9}">
      <dsp:nvSpPr>
        <dsp:cNvPr id="0" name=""/>
        <dsp:cNvSpPr/>
      </dsp:nvSpPr>
      <dsp:spPr>
        <a:xfrm>
          <a:off x="1173294" y="2927271"/>
          <a:ext cx="1872837" cy="11705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kern="1200">
              <a:solidFill>
                <a:srgbClr val="000000"/>
              </a:solidFill>
              <a:latin typeface="Open Sans Semibold"/>
              <a:ea typeface="Open Sans Semibold"/>
              <a:cs typeface="Calibri"/>
            </a:rPr>
            <a:t>Less parameters</a:t>
          </a:r>
          <a:endParaRPr lang="en-US" sz="1800" kern="1200">
            <a:latin typeface="Open Sans Semibold"/>
            <a:ea typeface="Open Sans Semibold"/>
            <a:cs typeface="Open Sans Semibold"/>
          </a:endParaRPr>
        </a:p>
      </dsp:txBody>
      <dsp:txXfrm>
        <a:off x="1207577" y="2961554"/>
        <a:ext cx="1804271" cy="1101957"/>
      </dsp:txXfrm>
    </dsp:sp>
    <dsp:sp modelId="{60F1E1DF-B9E2-484C-8C0E-DC86C00B141D}">
      <dsp:nvSpPr>
        <dsp:cNvPr id="0" name=""/>
        <dsp:cNvSpPr/>
      </dsp:nvSpPr>
      <dsp:spPr>
        <a:xfrm>
          <a:off x="3631393" y="963"/>
          <a:ext cx="2341046" cy="11705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kern="1200" err="1">
              <a:latin typeface="Open Sans Semibold"/>
              <a:ea typeface="Open Sans Semibold"/>
              <a:cs typeface="Open Sans Semibold"/>
            </a:rPr>
            <a:t>RoBERTa</a:t>
          </a:r>
          <a:endParaRPr lang="en-US" sz="4000" kern="1200">
            <a:latin typeface="Open Sans Semibold"/>
            <a:ea typeface="Open Sans Semibold"/>
            <a:cs typeface="Open Sans Semibold"/>
          </a:endParaRPr>
        </a:p>
      </dsp:txBody>
      <dsp:txXfrm>
        <a:off x="3665676" y="35246"/>
        <a:ext cx="2272480" cy="1101957"/>
      </dsp:txXfrm>
    </dsp:sp>
    <dsp:sp modelId="{515A1403-A374-46B7-B98B-E72F9826D099}">
      <dsp:nvSpPr>
        <dsp:cNvPr id="0" name=""/>
        <dsp:cNvSpPr/>
      </dsp:nvSpPr>
      <dsp:spPr>
        <a:xfrm>
          <a:off x="3865498" y="1171486"/>
          <a:ext cx="234104" cy="877892"/>
        </a:xfrm>
        <a:custGeom>
          <a:avLst/>
          <a:gdLst/>
          <a:ahLst/>
          <a:cxnLst/>
          <a:rect l="0" t="0" r="0" b="0"/>
          <a:pathLst>
            <a:path>
              <a:moveTo>
                <a:pt x="0" y="0"/>
              </a:moveTo>
              <a:lnTo>
                <a:pt x="0" y="877892"/>
              </a:lnTo>
              <a:lnTo>
                <a:pt x="234104" y="8778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A093B-6680-439C-898E-6B8E136D22FA}">
      <dsp:nvSpPr>
        <dsp:cNvPr id="0" name=""/>
        <dsp:cNvSpPr/>
      </dsp:nvSpPr>
      <dsp:spPr>
        <a:xfrm>
          <a:off x="4099603" y="1464117"/>
          <a:ext cx="1872837" cy="11705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Open Sans Semibold"/>
              <a:ea typeface="Open Sans Semibold"/>
              <a:cs typeface="Open Sans Semibold"/>
            </a:rPr>
            <a:t>Better text comprehension</a:t>
          </a:r>
        </a:p>
      </dsp:txBody>
      <dsp:txXfrm>
        <a:off x="4133886" y="1498400"/>
        <a:ext cx="1804271" cy="1101957"/>
      </dsp:txXfrm>
    </dsp:sp>
    <dsp:sp modelId="{77A1A3F4-DDDD-4D8D-9ECE-6C3BD0E3A31B}">
      <dsp:nvSpPr>
        <dsp:cNvPr id="0" name=""/>
        <dsp:cNvSpPr/>
      </dsp:nvSpPr>
      <dsp:spPr>
        <a:xfrm>
          <a:off x="3865498" y="1171486"/>
          <a:ext cx="234104" cy="2341046"/>
        </a:xfrm>
        <a:custGeom>
          <a:avLst/>
          <a:gdLst/>
          <a:ahLst/>
          <a:cxnLst/>
          <a:rect l="0" t="0" r="0" b="0"/>
          <a:pathLst>
            <a:path>
              <a:moveTo>
                <a:pt x="0" y="0"/>
              </a:moveTo>
              <a:lnTo>
                <a:pt x="0" y="2341046"/>
              </a:lnTo>
              <a:lnTo>
                <a:pt x="234104" y="23410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F79C52-E7D4-4EF5-B0B5-2BACEEBEE55D}">
      <dsp:nvSpPr>
        <dsp:cNvPr id="0" name=""/>
        <dsp:cNvSpPr/>
      </dsp:nvSpPr>
      <dsp:spPr>
        <a:xfrm>
          <a:off x="4099603" y="2927271"/>
          <a:ext cx="1872837" cy="11705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Open Sans Semibold"/>
              <a:ea typeface="Open Sans Semibold"/>
              <a:cs typeface="Open Sans Semibold"/>
            </a:rPr>
            <a:t>Faster to train</a:t>
          </a:r>
        </a:p>
      </dsp:txBody>
      <dsp:txXfrm>
        <a:off x="4133886" y="2961554"/>
        <a:ext cx="1804271" cy="11019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F7CAA-89C8-45F0-8237-EB4763226A8E}">
      <dsp:nvSpPr>
        <dsp:cNvPr id="0" name=""/>
        <dsp:cNvSpPr/>
      </dsp:nvSpPr>
      <dsp:spPr>
        <a:xfrm>
          <a:off x="2739" y="257494"/>
          <a:ext cx="2438412" cy="9753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Input: Survivor episode (.mov)</a:t>
          </a:r>
          <a:endParaRPr lang="en-US" sz="1600" kern="1200"/>
        </a:p>
      </dsp:txBody>
      <dsp:txXfrm>
        <a:off x="490422" y="257494"/>
        <a:ext cx="1463047" cy="975365"/>
      </dsp:txXfrm>
    </dsp:sp>
    <dsp:sp modelId="{7D08CB03-CCE4-4E85-BDFB-A4AAE186A3EC}">
      <dsp:nvSpPr>
        <dsp:cNvPr id="0" name=""/>
        <dsp:cNvSpPr/>
      </dsp:nvSpPr>
      <dsp:spPr>
        <a:xfrm>
          <a:off x="2197311" y="257494"/>
          <a:ext cx="2438412" cy="9753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ASR and translate speech</a:t>
          </a:r>
          <a:endParaRPr lang="en-US" sz="1600" kern="1200"/>
        </a:p>
      </dsp:txBody>
      <dsp:txXfrm>
        <a:off x="2684994" y="257494"/>
        <a:ext cx="1463047" cy="975365"/>
      </dsp:txXfrm>
    </dsp:sp>
    <dsp:sp modelId="{E64E4DD0-1A18-4C68-939B-C94B39C92828}">
      <dsp:nvSpPr>
        <dsp:cNvPr id="0" name=""/>
        <dsp:cNvSpPr/>
      </dsp:nvSpPr>
      <dsp:spPr>
        <a:xfrm>
          <a:off x="4391883" y="257494"/>
          <a:ext cx="2438412" cy="9753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Predict sentiment</a:t>
          </a:r>
        </a:p>
      </dsp:txBody>
      <dsp:txXfrm>
        <a:off x="4879566" y="257494"/>
        <a:ext cx="1463047" cy="975365"/>
      </dsp:txXfrm>
    </dsp:sp>
    <dsp:sp modelId="{6186205C-F276-40D2-8CEC-77963F02C93D}">
      <dsp:nvSpPr>
        <dsp:cNvPr id="0" name=""/>
        <dsp:cNvSpPr/>
      </dsp:nvSpPr>
      <dsp:spPr>
        <a:xfrm>
          <a:off x="6586454" y="257494"/>
          <a:ext cx="2438412" cy="9753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Get the 3 most occurring emotions per segment</a:t>
          </a:r>
        </a:p>
      </dsp:txBody>
      <dsp:txXfrm>
        <a:off x="7074137" y="257494"/>
        <a:ext cx="1463047" cy="975365"/>
      </dsp:txXfrm>
    </dsp:sp>
    <dsp:sp modelId="{BBD4A27C-2DA0-4CC3-9427-A9F85F37AB1F}">
      <dsp:nvSpPr>
        <dsp:cNvPr id="0" name=""/>
        <dsp:cNvSpPr/>
      </dsp:nvSpPr>
      <dsp:spPr>
        <a:xfrm>
          <a:off x="8781026" y="257494"/>
          <a:ext cx="2438412" cy="9753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Output: dataset with segments and emotions</a:t>
          </a:r>
        </a:p>
      </dsp:txBody>
      <dsp:txXfrm>
        <a:off x="9268709" y="257494"/>
        <a:ext cx="1463047" cy="97536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0.46713</cdr:x>
      <cdr:y>0.43318</cdr:y>
    </cdr:from>
    <cdr:to>
      <cdr:x>0.53287</cdr:x>
      <cdr:y>0.56682</cdr:y>
    </cdr:to>
    <cdr:sp macro="" textlink="">
      <cdr:nvSpPr>
        <cdr:cNvPr id="2" name="TextBox 1">
          <a:extLst xmlns:a="http://schemas.openxmlformats.org/drawingml/2006/main">
            <a:ext uri="{FF2B5EF4-FFF2-40B4-BE49-F238E27FC236}">
              <a16:creationId xmlns:a16="http://schemas.microsoft.com/office/drawing/2014/main" id="{77B8DB51-B9D5-5238-34A5-91AAFD9185E5}"/>
            </a:ext>
          </a:extLst>
        </cdr:cNvPr>
        <cdr:cNvSpPr txBox="1"/>
      </cdr:nvSpPr>
      <cdr:spPr>
        <a:xfrm xmlns:a="http://schemas.openxmlformats.org/drawingml/2006/main">
          <a:off x="6498126" y="2963753"/>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0.83786</cdr:x>
      <cdr:y>0.39983</cdr:y>
    </cdr:from>
    <cdr:to>
      <cdr:x>0.89756</cdr:x>
      <cdr:y>0.6587</cdr:y>
    </cdr:to>
    <cdr:sp macro="" textlink="">
      <cdr:nvSpPr>
        <cdr:cNvPr id="3" name="TextBox 2">
          <a:extLst xmlns:a="http://schemas.openxmlformats.org/drawingml/2006/main">
            <a:ext uri="{FF2B5EF4-FFF2-40B4-BE49-F238E27FC236}">
              <a16:creationId xmlns:a16="http://schemas.microsoft.com/office/drawing/2014/main" id="{24C6A58D-1BC1-822A-CAE3-2C26AC611F11}"/>
            </a:ext>
          </a:extLst>
        </cdr:cNvPr>
        <cdr:cNvSpPr txBox="1"/>
      </cdr:nvSpPr>
      <cdr:spPr>
        <a:xfrm xmlns:a="http://schemas.openxmlformats.org/drawingml/2006/main">
          <a:off x="11655131" y="2735580"/>
          <a:ext cx="830580" cy="177116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11-4-2024</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11-4-2024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Emotion detection is one of the most important application of NLP, allowing for improvement in decision-making process and better understanding of consumers' emotions. With that in mind, Banijay Benelux, a prominent media company, and 3Rivers, a leading media consultancy firm, have collaborated to explore the practical implications of emotion detection. Our project goal is to automate emotion labeling for the TV series </a:t>
            </a:r>
            <a:r>
              <a:rPr lang="en-US" err="1"/>
              <a:t>Expeditie</a:t>
            </a:r>
            <a:r>
              <a:rPr lang="en-US"/>
              <a:t> Robinson, also known as Survivor, which is one of the flagship programs of Banijay Benelux. We plan to achieve this by developing an extensive emotion classification model that can accurately identify Ekman's six key emotions within each segment of the show, using existing emotion-tagged data. Our goal is to develop a pipeline that utilizes speech-to-text technology to extract and categorize emotions. This will provide the client with a deeper comprehension of viewer engagement patterns.</a:t>
            </a:r>
            <a:endParaRPr lang="pl-PL"/>
          </a:p>
        </p:txBody>
      </p:sp>
      <p:sp>
        <p:nvSpPr>
          <p:cNvPr id="4" name="Slide Number Placeholder 3"/>
          <p:cNvSpPr>
            <a:spLocks noGrp="1"/>
          </p:cNvSpPr>
          <p:nvPr>
            <p:ph type="sldNum" sz="quarter" idx="5"/>
          </p:nvPr>
        </p:nvSpPr>
        <p:spPr/>
        <p:txBody>
          <a:bodyPr/>
          <a:lstStyle/>
          <a:p>
            <a:fld id="{28FC5874-2264-DB45-A455-DDA96B8CCAE6}" type="slidenum">
              <a:rPr lang="nl-NL" smtClean="0"/>
              <a:t>3</a:t>
            </a:fld>
            <a:endParaRPr lang="nl-NL"/>
          </a:p>
        </p:txBody>
      </p:sp>
    </p:spTree>
    <p:extLst>
      <p:ext uri="{BB962C8B-B14F-4D97-AF65-F5344CB8AC3E}">
        <p14:creationId xmlns:p14="http://schemas.microsoft.com/office/powerpoint/2010/main" val="599501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training data serves as a core to our model training process. We were provided with an overall amount of 9 different datasets, which contain sentences from various sources, such as Reddit, Twitter, TV show "Friends" and fairytales. We also used an additional dataset, called "LIAR" which contains 12.8K manually labelled short statements used for fake news detection.</a:t>
            </a:r>
            <a:endParaRPr lang="pl-PL"/>
          </a:p>
        </p:txBody>
      </p:sp>
      <p:sp>
        <p:nvSpPr>
          <p:cNvPr id="4" name="Slide Number Placeholder 3"/>
          <p:cNvSpPr>
            <a:spLocks noGrp="1"/>
          </p:cNvSpPr>
          <p:nvPr>
            <p:ph type="sldNum" sz="quarter" idx="5"/>
          </p:nvPr>
        </p:nvSpPr>
        <p:spPr/>
        <p:txBody>
          <a:bodyPr/>
          <a:lstStyle/>
          <a:p>
            <a:fld id="{28FC5874-2264-DB45-A455-DDA96B8CCAE6}" type="slidenum">
              <a:rPr lang="nl-NL" smtClean="0"/>
              <a:t>4</a:t>
            </a:fld>
            <a:endParaRPr lang="nl-NL"/>
          </a:p>
        </p:txBody>
      </p:sp>
    </p:spTree>
    <p:extLst>
      <p:ext uri="{BB962C8B-B14F-4D97-AF65-F5344CB8AC3E}">
        <p14:creationId xmlns:p14="http://schemas.microsoft.com/office/powerpoint/2010/main" val="30714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err="1"/>
              <a:t>Iterate</a:t>
            </a:r>
            <a:r>
              <a:rPr lang="pl-PL"/>
              <a:t> – </a:t>
            </a:r>
            <a:r>
              <a:rPr lang="pl-PL" err="1"/>
              <a:t>create</a:t>
            </a:r>
            <a:r>
              <a:rPr lang="pl-PL"/>
              <a:t> model, </a:t>
            </a:r>
            <a:r>
              <a:rPr lang="pl-PL" err="1"/>
              <a:t>check</a:t>
            </a:r>
            <a:r>
              <a:rPr lang="pl-PL"/>
              <a:t> precision, </a:t>
            </a:r>
            <a:r>
              <a:rPr lang="pl-PL" err="1"/>
              <a:t>recall</a:t>
            </a:r>
            <a:r>
              <a:rPr lang="pl-PL"/>
              <a:t>, F1 and suport</a:t>
            </a:r>
          </a:p>
          <a:p>
            <a:endParaRPr lang="pl-PL"/>
          </a:p>
          <a:p>
            <a:r>
              <a:rPr lang="en-US"/>
              <a:t>We assessed the effectiveness of our models by testing them on a dataset obtained from Kaggle. This dataset contains 1436 sentences, each labelled with a sequence ID and an integer value, along with the text itself. Our goal was to predict emotions based on these sentences. </a:t>
            </a:r>
            <a:endParaRPr lang="pl-PL"/>
          </a:p>
          <a:p>
            <a:r>
              <a:rPr lang="en-US"/>
              <a:t>To evaluate the models' performance, we </a:t>
            </a:r>
            <a:r>
              <a:rPr lang="en-US" err="1"/>
              <a:t>utilised</a:t>
            </a:r>
            <a:r>
              <a:rPr lang="en-US"/>
              <a:t> the F1 score metric. Detailed discussion on this evaluation will be provided.</a:t>
            </a:r>
            <a:endParaRPr lang="pl-PL"/>
          </a:p>
          <a:p>
            <a:r>
              <a:rPr lang="en-US"/>
              <a:t>Finally, to fulfil the project's use case, we received "</a:t>
            </a:r>
            <a:r>
              <a:rPr lang="en-US" err="1"/>
              <a:t>Expeditie</a:t>
            </a:r>
            <a:r>
              <a:rPr lang="en-US"/>
              <a:t> Robinson" data from our client, Banijay Benelux. This dataset comprises 17 video files. Our objective was to extract the audio from these files, transcribe it, translate it from Dutch to English, and segment it based on the start and end times of each segment. This crucial information was provided in a CSV file containing three key columns: "Start Time," "End Time," and "Emotions."</a:t>
            </a:r>
            <a:endParaRPr lang="pl-PL"/>
          </a:p>
        </p:txBody>
      </p:sp>
      <p:sp>
        <p:nvSpPr>
          <p:cNvPr id="4" name="Slide Number Placeholder 3"/>
          <p:cNvSpPr>
            <a:spLocks noGrp="1"/>
          </p:cNvSpPr>
          <p:nvPr>
            <p:ph type="sldNum" sz="quarter" idx="5"/>
          </p:nvPr>
        </p:nvSpPr>
        <p:spPr/>
        <p:txBody>
          <a:bodyPr/>
          <a:lstStyle/>
          <a:p>
            <a:fld id="{28FC5874-2264-DB45-A455-DDA96B8CCAE6}" type="slidenum">
              <a:rPr lang="nl-NL" smtClean="0"/>
              <a:t>5</a:t>
            </a:fld>
            <a:endParaRPr lang="nl-NL"/>
          </a:p>
        </p:txBody>
      </p:sp>
    </p:spTree>
    <p:extLst>
      <p:ext uri="{BB962C8B-B14F-4D97-AF65-F5344CB8AC3E}">
        <p14:creationId xmlns:p14="http://schemas.microsoft.com/office/powerpoint/2010/main" val="3558419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Tokenization and Padding</a:t>
            </a:r>
            <a:r>
              <a:rPr lang="en-US"/>
              <a:t>: The text data is tokenized into word indices using a tokenizer. Then, sequences are padded to ensure uniform length, which is essential for inputting data into neural networks since they typically require fixed-size inputs.</a:t>
            </a:r>
          </a:p>
          <a:p>
            <a:r>
              <a:rPr lang="en-US" b="1"/>
              <a:t>Label Encoding</a:t>
            </a:r>
            <a:r>
              <a:rPr lang="en-US"/>
              <a:t>: The emotion labels are encoded into numerical values using label encoding. This transforms categorical data into a format that the model can understand.</a:t>
            </a:r>
            <a:endParaRPr lang="en-GB"/>
          </a:p>
          <a:p>
            <a:r>
              <a:rPr lang="en-US" b="1"/>
              <a:t>One-Hot Encoding</a:t>
            </a:r>
            <a:r>
              <a:rPr lang="en-US"/>
              <a:t>: One-hot encoding is applied to the numerical labels. This converts each integer label into a binary vector, where each element represents a different emotion class. This is commonly used for multi-class classification tasks to represent categorical variables.</a:t>
            </a:r>
            <a:endParaRPr lang="en-GB"/>
          </a:p>
          <a:p>
            <a:br>
              <a:rPr lang="en-US">
                <a:ea typeface="Calibri"/>
                <a:cs typeface="+mn-lt"/>
              </a:rPr>
            </a:br>
            <a:r>
              <a:rPr lang="en-US" b="1"/>
              <a:t>Embedding Layer</a:t>
            </a:r>
            <a:r>
              <a:rPr lang="en-US"/>
              <a:t>: This layer converts the tokenized input sequences into dense vectors of fixed size. It maps each word index to a dense vector representation, which is learned during the training process.</a:t>
            </a:r>
            <a:endParaRPr lang="en-US">
              <a:ea typeface="Calibri"/>
              <a:cs typeface="Calibri"/>
            </a:endParaRPr>
          </a:p>
          <a:p>
            <a:r>
              <a:rPr lang="en-US" b="1"/>
              <a:t>Flatten Layer</a:t>
            </a:r>
            <a:r>
              <a:rPr lang="en-US"/>
              <a:t>: This layer flattens the output from the embedding layer into a 1D array, which is then passed to the subsequent fully connected layers.</a:t>
            </a:r>
            <a:endParaRPr lang="en-US">
              <a:ea typeface="Calibri"/>
              <a:cs typeface="Calibri"/>
            </a:endParaRPr>
          </a:p>
          <a:p>
            <a:r>
              <a:rPr lang="en-US" b="1"/>
              <a:t>Dense Layers</a:t>
            </a:r>
            <a:r>
              <a:rPr lang="en-US"/>
              <a:t>: Two dense layers are added:</a:t>
            </a:r>
            <a:endParaRPr lang="en-US">
              <a:ea typeface="Calibri"/>
              <a:cs typeface="Calibri"/>
            </a:endParaRPr>
          </a:p>
          <a:p>
            <a:pPr marL="628650" lvl="1" indent="-171450">
              <a:buFont typeface="Arial"/>
              <a:buChar char="•"/>
            </a:pPr>
            <a:r>
              <a:rPr lang="en-US"/>
              <a:t>The first dense layer consists of 128 units with </a:t>
            </a:r>
            <a:r>
              <a:rPr lang="en-US" err="1"/>
              <a:t>ReLU</a:t>
            </a:r>
            <a:r>
              <a:rPr lang="en-US"/>
              <a:t> activation, allowing the model to learn complex patterns in the data.</a:t>
            </a:r>
            <a:endParaRPr lang="en-US">
              <a:ea typeface="Calibri"/>
              <a:cs typeface="Calibri"/>
            </a:endParaRPr>
          </a:p>
          <a:p>
            <a:pPr marL="628650" lvl="1" indent="-171450">
              <a:buFont typeface="Arial"/>
              <a:buChar char="•"/>
            </a:pPr>
            <a:r>
              <a:rPr lang="en-US"/>
              <a:t>Dropout regularization is applied to prevent overfitting by randomly setting a fraction of input units to zero during training.</a:t>
            </a:r>
            <a:endParaRPr lang="en-US">
              <a:ea typeface="Calibri"/>
              <a:cs typeface="Calibri"/>
            </a:endParaRPr>
          </a:p>
          <a:p>
            <a:pPr marL="628650" lvl="1" indent="-171450">
              <a:buFont typeface="Arial"/>
              <a:buChar char="•"/>
            </a:pPr>
            <a:r>
              <a:rPr lang="en-US"/>
              <a:t>Batch normalization helps stabilize the learning process by normalizing the activations of the previous layer at each batch.</a:t>
            </a:r>
            <a:endParaRPr lang="en-US">
              <a:ea typeface="Calibri"/>
              <a:cs typeface="Calibri"/>
            </a:endParaRPr>
          </a:p>
          <a:p>
            <a:pPr>
              <a:buFont typeface="Arial"/>
              <a:buChar char="•"/>
            </a:pPr>
            <a:r>
              <a:rPr lang="en-US" b="1"/>
              <a:t>Output Layer</a:t>
            </a:r>
            <a:r>
              <a:rPr lang="en-US"/>
              <a:t>: The final dense layer uses </a:t>
            </a:r>
            <a:r>
              <a:rPr lang="en-US" err="1"/>
              <a:t>softmax</a:t>
            </a:r>
            <a:r>
              <a:rPr lang="en-US"/>
              <a:t> activation to output probabilities for each class. The number of units in this layer equals the number of unique emotion classes in the dataset.</a:t>
            </a:r>
            <a:endParaRPr lang="en-US">
              <a:ea typeface="Calibri"/>
              <a:cs typeface="Calibri"/>
            </a:endParaRPr>
          </a:p>
          <a:p>
            <a:pPr>
              <a:buFont typeface="Arial"/>
              <a:buChar char="•"/>
            </a:pPr>
            <a:endParaRPr lang="en-US"/>
          </a:p>
          <a:p>
            <a:r>
              <a:rPr lang="en-US"/>
              <a:t>#Simple model</a:t>
            </a:r>
            <a:endParaRPr lang="en-US">
              <a:ea typeface="Calibri"/>
              <a:cs typeface="Calibri"/>
            </a:endParaRPr>
          </a:p>
          <a:p>
            <a:r>
              <a:rPr lang="en-US"/>
              <a:t>model = Sequential()</a:t>
            </a:r>
            <a:endParaRPr lang="en-US">
              <a:ea typeface="Calibri"/>
              <a:cs typeface="Calibri"/>
            </a:endParaRPr>
          </a:p>
          <a:p>
            <a:r>
              <a:rPr lang="en-US" err="1"/>
              <a:t>model.add</a:t>
            </a:r>
            <a:r>
              <a:rPr lang="en-US"/>
              <a:t>(Embedding(</a:t>
            </a:r>
            <a:r>
              <a:rPr lang="en-US" err="1"/>
              <a:t>input_dim</a:t>
            </a:r>
            <a:r>
              <a:rPr lang="en-US"/>
              <a:t>=</a:t>
            </a:r>
            <a:r>
              <a:rPr lang="en-US" err="1"/>
              <a:t>len</a:t>
            </a:r>
            <a:r>
              <a:rPr lang="en-US"/>
              <a:t>(</a:t>
            </a:r>
            <a:r>
              <a:rPr lang="en-US" err="1"/>
              <a:t>tokenizer.word_index</a:t>
            </a:r>
            <a:r>
              <a:rPr lang="en-US"/>
              <a:t>) + 1,</a:t>
            </a:r>
            <a:endParaRPr lang="en-US">
              <a:ea typeface="Calibri"/>
              <a:cs typeface="Calibri"/>
            </a:endParaRPr>
          </a:p>
          <a:p>
            <a:r>
              <a:rPr lang="en-US" err="1"/>
              <a:t>output_dim</a:t>
            </a:r>
            <a:r>
              <a:rPr lang="en-US"/>
              <a:t>=6, </a:t>
            </a:r>
            <a:r>
              <a:rPr lang="en-US" err="1"/>
              <a:t>input_length</a:t>
            </a:r>
            <a:r>
              <a:rPr lang="en-US"/>
              <a:t>=</a:t>
            </a:r>
            <a:r>
              <a:rPr lang="en-US" err="1"/>
              <a:t>max_length</a:t>
            </a:r>
            <a:r>
              <a:rPr lang="en-US"/>
              <a:t>))</a:t>
            </a:r>
            <a:endParaRPr lang="en-US">
              <a:ea typeface="Calibri"/>
              <a:cs typeface="Calibri"/>
            </a:endParaRPr>
          </a:p>
          <a:p>
            <a:r>
              <a:rPr lang="en-US" err="1"/>
              <a:t>model.add</a:t>
            </a:r>
            <a:r>
              <a:rPr lang="en-US"/>
              <a:t>(Flatten())</a:t>
            </a:r>
            <a:endParaRPr lang="en-US">
              <a:ea typeface="Calibri"/>
              <a:cs typeface="Calibri"/>
            </a:endParaRPr>
          </a:p>
          <a:p>
            <a:r>
              <a:rPr lang="en-US" err="1"/>
              <a:t>model.add</a:t>
            </a:r>
            <a:r>
              <a:rPr lang="en-US"/>
              <a:t>(Dense(units=128, activation="</a:t>
            </a:r>
            <a:r>
              <a:rPr lang="en-US" err="1"/>
              <a:t>relu</a:t>
            </a:r>
            <a:r>
              <a:rPr lang="en-US"/>
              <a:t>"))</a:t>
            </a:r>
            <a:endParaRPr lang="en-US">
              <a:ea typeface="Calibri"/>
              <a:cs typeface="Calibri"/>
            </a:endParaRPr>
          </a:p>
          <a:p>
            <a:r>
              <a:rPr lang="en-US" err="1"/>
              <a:t>model.add</a:t>
            </a:r>
            <a:r>
              <a:rPr lang="en-US"/>
              <a:t>(Dropout(0.5)) </a:t>
            </a:r>
          </a:p>
          <a:p>
            <a:r>
              <a:rPr lang="en-US" err="1"/>
              <a:t>model.add</a:t>
            </a:r>
            <a:r>
              <a:rPr lang="en-US"/>
              <a:t>(</a:t>
            </a:r>
            <a:r>
              <a:rPr lang="en-US" err="1"/>
              <a:t>BatchNormalization</a:t>
            </a:r>
            <a:r>
              <a:rPr lang="en-US"/>
              <a:t>()) </a:t>
            </a:r>
            <a:endParaRPr lang="en-US">
              <a:ea typeface="Calibri"/>
              <a:cs typeface="Calibri"/>
            </a:endParaRPr>
          </a:p>
          <a:p>
            <a:br>
              <a:rPr lang="en-US"/>
            </a:br>
            <a:endParaRPr lang="en-US"/>
          </a:p>
          <a:p>
            <a:r>
              <a:rPr lang="en-US" err="1"/>
              <a:t>model.add</a:t>
            </a:r>
            <a:r>
              <a:rPr lang="en-US"/>
              <a:t>(Dense(units=</a:t>
            </a:r>
            <a:r>
              <a:rPr lang="en-US" err="1"/>
              <a:t>len</a:t>
            </a:r>
            <a:r>
              <a:rPr lang="en-US"/>
              <a:t>(</a:t>
            </a:r>
            <a:r>
              <a:rPr lang="en-US" err="1"/>
              <a:t>one_hot_labels</a:t>
            </a:r>
            <a:r>
              <a:rPr lang="en-US"/>
              <a:t>[0]), activation="</a:t>
            </a:r>
            <a:r>
              <a:rPr lang="en-US" err="1"/>
              <a:t>softmax</a:t>
            </a:r>
            <a:r>
              <a:rPr lang="en-US"/>
              <a:t>"))</a:t>
            </a:r>
            <a:endParaRPr lang="en-US">
              <a:ea typeface="Calibri"/>
              <a:cs typeface="Calibri"/>
            </a:endParaRPr>
          </a:p>
          <a:p>
            <a:endParaRPr lang="en-US">
              <a:ea typeface="Calibri"/>
              <a:cs typeface="+mn-lt"/>
            </a:endParaRPr>
          </a:p>
        </p:txBody>
      </p:sp>
      <p:sp>
        <p:nvSpPr>
          <p:cNvPr id="4" name="Slide Number Placeholder 3"/>
          <p:cNvSpPr>
            <a:spLocks noGrp="1"/>
          </p:cNvSpPr>
          <p:nvPr>
            <p:ph type="sldNum" sz="quarter" idx="5"/>
          </p:nvPr>
        </p:nvSpPr>
        <p:spPr/>
        <p:txBody>
          <a:bodyPr/>
          <a:lstStyle/>
          <a:p>
            <a:fld id="{28FC5874-2264-DB45-A455-DDA96B8CCAE6}" type="slidenum">
              <a:rPr lang="nl-NL" smtClean="0"/>
              <a:t>15</a:t>
            </a:fld>
            <a:endParaRPr lang="nl-NL"/>
          </a:p>
        </p:txBody>
      </p:sp>
    </p:spTree>
    <p:extLst>
      <p:ext uri="{BB962C8B-B14F-4D97-AF65-F5344CB8AC3E}">
        <p14:creationId xmlns:p14="http://schemas.microsoft.com/office/powerpoint/2010/main" val="3560158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5"/>
          </p:nvPr>
        </p:nvSpPr>
        <p:spPr/>
        <p:txBody>
          <a:bodyPr/>
          <a:lstStyle/>
          <a:p>
            <a:fld id="{28FC5874-2264-DB45-A455-DDA96B8CCAE6}" type="slidenum">
              <a:rPr lang="nl-NL" smtClean="0"/>
              <a:t>16</a:t>
            </a:fld>
            <a:endParaRPr lang="nl-NL"/>
          </a:p>
        </p:txBody>
      </p:sp>
    </p:spTree>
    <p:extLst>
      <p:ext uri="{BB962C8B-B14F-4D97-AF65-F5344CB8AC3E}">
        <p14:creationId xmlns:p14="http://schemas.microsoft.com/office/powerpoint/2010/main" val="3245230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err="1"/>
              <a:t>Unbalanced</a:t>
            </a:r>
            <a:r>
              <a:rPr lang="pl-PL"/>
              <a:t> data – </a:t>
            </a:r>
            <a:r>
              <a:rPr lang="pl-PL" err="1"/>
              <a:t>Datases</a:t>
            </a:r>
            <a:r>
              <a:rPr lang="pl-PL"/>
              <a:t> not </a:t>
            </a:r>
            <a:r>
              <a:rPr lang="pl-PL" err="1"/>
              <a:t>equally</a:t>
            </a:r>
            <a:r>
              <a:rPr lang="pl-PL"/>
              <a:t> </a:t>
            </a:r>
            <a:r>
              <a:rPr lang="pl-PL" err="1"/>
              <a:t>distributed</a:t>
            </a:r>
            <a:endParaRPr lang="pl-PL"/>
          </a:p>
          <a:p>
            <a:r>
              <a:rPr lang="pl-PL" err="1"/>
              <a:t>Augmented</a:t>
            </a:r>
            <a:r>
              <a:rPr lang="pl-PL"/>
              <a:t> data – </a:t>
            </a:r>
            <a:r>
              <a:rPr lang="pl-PL" err="1"/>
              <a:t>more</a:t>
            </a:r>
            <a:r>
              <a:rPr lang="pl-PL"/>
              <a:t> data was </a:t>
            </a:r>
            <a:r>
              <a:rPr lang="pl-PL" err="1"/>
              <a:t>added</a:t>
            </a:r>
            <a:r>
              <a:rPr lang="pl-PL"/>
              <a:t> Data was </a:t>
            </a:r>
            <a:r>
              <a:rPr lang="pl-PL" err="1"/>
              <a:t>translated</a:t>
            </a:r>
            <a:r>
              <a:rPr lang="pl-PL"/>
              <a:t> </a:t>
            </a:r>
            <a:r>
              <a:rPr lang="pl-PL" err="1"/>
              <a:t>into</a:t>
            </a:r>
            <a:r>
              <a:rPr lang="pl-PL"/>
              <a:t> French from English and </a:t>
            </a:r>
            <a:r>
              <a:rPr lang="pl-PL" err="1"/>
              <a:t>then</a:t>
            </a:r>
            <a:r>
              <a:rPr lang="pl-PL"/>
              <a:t> </a:t>
            </a:r>
            <a:r>
              <a:rPr lang="pl-PL" err="1"/>
              <a:t>back</a:t>
            </a:r>
            <a:r>
              <a:rPr lang="pl-PL"/>
              <a:t> </a:t>
            </a:r>
            <a:r>
              <a:rPr lang="pl-PL" err="1"/>
              <a:t>again</a:t>
            </a:r>
            <a:endParaRPr lang="pl-PL"/>
          </a:p>
          <a:p>
            <a:r>
              <a:rPr lang="pl-PL" err="1"/>
              <a:t>Dataset</a:t>
            </a:r>
            <a:r>
              <a:rPr lang="pl-PL"/>
              <a:t> </a:t>
            </a:r>
            <a:r>
              <a:rPr lang="pl-PL" err="1"/>
              <a:t>distribution</a:t>
            </a:r>
            <a:r>
              <a:rPr lang="pl-PL"/>
              <a:t> – 547028 </a:t>
            </a:r>
            <a:r>
              <a:rPr lang="pl-PL" err="1"/>
              <a:t>rows</a:t>
            </a:r>
            <a:r>
              <a:rPr lang="pl-PL"/>
              <a:t> of </a:t>
            </a:r>
            <a:r>
              <a:rPr lang="pl-PL" err="1"/>
              <a:t>which</a:t>
            </a:r>
            <a:r>
              <a:rPr lang="pl-PL"/>
              <a:t> most </a:t>
            </a:r>
            <a:r>
              <a:rPr lang="pl-PL" err="1"/>
              <a:t>is</a:t>
            </a:r>
            <a:r>
              <a:rPr lang="pl-PL"/>
              <a:t> </a:t>
            </a:r>
            <a:r>
              <a:rPr lang="pl-PL" err="1"/>
              <a:t>happiness</a:t>
            </a:r>
            <a:r>
              <a:rPr lang="pl-PL"/>
              <a:t> and </a:t>
            </a:r>
            <a:r>
              <a:rPr lang="pl-PL" err="1"/>
              <a:t>least</a:t>
            </a:r>
            <a:r>
              <a:rPr lang="pl-PL"/>
              <a:t> </a:t>
            </a:r>
            <a:r>
              <a:rPr lang="pl-PL" err="1"/>
              <a:t>is</a:t>
            </a:r>
            <a:r>
              <a:rPr lang="pl-PL"/>
              <a:t> disgust</a:t>
            </a:r>
          </a:p>
        </p:txBody>
      </p:sp>
      <p:sp>
        <p:nvSpPr>
          <p:cNvPr id="4" name="Slide Number Placeholder 3"/>
          <p:cNvSpPr>
            <a:spLocks noGrp="1"/>
          </p:cNvSpPr>
          <p:nvPr>
            <p:ph type="sldNum" sz="quarter" idx="5"/>
          </p:nvPr>
        </p:nvSpPr>
        <p:spPr/>
        <p:txBody>
          <a:bodyPr/>
          <a:lstStyle/>
          <a:p>
            <a:fld id="{28FC5874-2264-DB45-A455-DDA96B8CCAE6}" type="slidenum">
              <a:rPr lang="nl-NL" smtClean="0"/>
              <a:t>17</a:t>
            </a:fld>
            <a:endParaRPr lang="nl-NL"/>
          </a:p>
        </p:txBody>
      </p:sp>
    </p:spTree>
    <p:extLst>
      <p:ext uri="{BB962C8B-B14F-4D97-AF65-F5344CB8AC3E}">
        <p14:creationId xmlns:p14="http://schemas.microsoft.com/office/powerpoint/2010/main" val="2675387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err="1"/>
              <a:t>Robustly</a:t>
            </a:r>
            <a:r>
              <a:rPr lang="pl-PL"/>
              <a:t> </a:t>
            </a:r>
            <a:r>
              <a:rPr lang="pl-PL" err="1"/>
              <a:t>optimized</a:t>
            </a:r>
            <a:r>
              <a:rPr lang="pl-PL"/>
              <a:t> BERT Approach</a:t>
            </a:r>
          </a:p>
        </p:txBody>
      </p:sp>
      <p:sp>
        <p:nvSpPr>
          <p:cNvPr id="4" name="Slide Number Placeholder 3"/>
          <p:cNvSpPr>
            <a:spLocks noGrp="1"/>
          </p:cNvSpPr>
          <p:nvPr>
            <p:ph type="sldNum" sz="quarter" idx="5"/>
          </p:nvPr>
        </p:nvSpPr>
        <p:spPr/>
        <p:txBody>
          <a:bodyPr/>
          <a:lstStyle/>
          <a:p>
            <a:fld id="{28FC5874-2264-DB45-A455-DDA96B8CCAE6}" type="slidenum">
              <a:rPr lang="nl-NL" smtClean="0"/>
              <a:t>19</a:t>
            </a:fld>
            <a:endParaRPr lang="nl-NL"/>
          </a:p>
        </p:txBody>
      </p:sp>
    </p:spTree>
    <p:extLst>
      <p:ext uri="{BB962C8B-B14F-4D97-AF65-F5344CB8AC3E}">
        <p14:creationId xmlns:p14="http://schemas.microsoft.com/office/powerpoint/2010/main" val="1289214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Is </a:t>
            </a:r>
            <a:r>
              <a:rPr lang="en-US" err="1"/>
              <a:t>considerd</a:t>
            </a:r>
            <a:r>
              <a:rPr lang="en-US"/>
              <a:t> to be the robust version of BERT</a:t>
            </a:r>
          </a:p>
          <a:p>
            <a:r>
              <a:rPr lang="en-US">
                <a:cs typeface="Calibri"/>
              </a:rPr>
              <a:t>Roberta is trained on bigger dataset than BERT </a:t>
            </a:r>
            <a:endParaRPr lang="en-US"/>
          </a:p>
          <a:p>
            <a:r>
              <a:rPr lang="en-US">
                <a:cs typeface="Calibri"/>
              </a:rPr>
              <a:t>Understands language patterns better</a:t>
            </a:r>
          </a:p>
          <a:p>
            <a:r>
              <a:rPr lang="en-US">
                <a:cs typeface="Calibri"/>
              </a:rPr>
              <a:t>Roberta – </a:t>
            </a:r>
            <a:r>
              <a:rPr lang="en-US"/>
              <a:t>repeatedly masking words, improving a straightforward learning process </a:t>
            </a:r>
          </a:p>
          <a:p>
            <a:r>
              <a:rPr lang="en-US">
                <a:cs typeface="Calibri"/>
              </a:rPr>
              <a:t>BERT - </a:t>
            </a:r>
            <a:r>
              <a:rPr lang="en-US"/>
              <a:t>engages in a guessing game with some of the words it come across</a:t>
            </a:r>
            <a:endParaRPr lang="en-US">
              <a:cs typeface="Calibri"/>
            </a:endParaRPr>
          </a:p>
        </p:txBody>
      </p:sp>
      <p:sp>
        <p:nvSpPr>
          <p:cNvPr id="4" name="Slide Number Placeholder 3"/>
          <p:cNvSpPr>
            <a:spLocks noGrp="1"/>
          </p:cNvSpPr>
          <p:nvPr>
            <p:ph type="sldNum" sz="quarter" idx="5"/>
          </p:nvPr>
        </p:nvSpPr>
        <p:spPr/>
        <p:txBody>
          <a:bodyPr/>
          <a:lstStyle/>
          <a:p>
            <a:fld id="{28FC5874-2264-DB45-A455-DDA96B8CCAE6}" type="slidenum">
              <a:rPr lang="nl-NL" smtClean="0"/>
              <a:t>20</a:t>
            </a:fld>
            <a:endParaRPr lang="nl-NL"/>
          </a:p>
        </p:txBody>
      </p:sp>
    </p:spTree>
    <p:extLst>
      <p:ext uri="{BB962C8B-B14F-4D97-AF65-F5344CB8AC3E}">
        <p14:creationId xmlns:p14="http://schemas.microsoft.com/office/powerpoint/2010/main" val="5244673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GB"/>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GB"/>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donderdag 11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GB"/>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GB"/>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donderdag 11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GB"/>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GB"/>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donderdag 11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GB"/>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GB"/>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donderdag 11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GB"/>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GB"/>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donderdag 11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GB"/>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GB"/>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donderdag 11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GB"/>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GB"/>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GB"/>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donderdag 11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donderdag 11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donderdag 11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donderdag 11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donderdag 11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GB"/>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GB"/>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donderdag 11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donderdag 11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donderdag 11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donderdag 11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GB"/>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GB"/>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donderdag 11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GB"/>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GB"/>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donderdag 11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GB"/>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GB"/>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donderdag 11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GB"/>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GB"/>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donderdag 11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GB"/>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GB"/>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donderdag 11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GB"/>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GB"/>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donderdag 11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GB"/>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GB"/>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donderdag 11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donderdag 11 april 2024</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donderdag 11 april 2024</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0.png"/><Relationship Id="rId4" Type="http://schemas.openxmlformats.org/officeDocument/2006/relationships/diagramLayout" Target="../diagrams/layout1.xml"/><Relationship Id="rId9"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7.xml"/><Relationship Id="rId7" Type="http://schemas.openxmlformats.org/officeDocument/2006/relationships/image" Target="../media/image40.png"/><Relationship Id="rId2" Type="http://schemas.openxmlformats.org/officeDocument/2006/relationships/diagramData" Target="../diagrams/data7.xml"/><Relationship Id="rId1" Type="http://schemas.openxmlformats.org/officeDocument/2006/relationships/slideLayout" Target="../slideLayouts/slideLayout17.xml"/><Relationship Id="rId6" Type="http://schemas.microsoft.com/office/2007/relationships/diagramDrawing" Target="../diagrams/drawing7.xml"/><Relationship Id="rId11" Type="http://schemas.openxmlformats.org/officeDocument/2006/relationships/image" Target="../media/image44.svg"/><Relationship Id="rId5" Type="http://schemas.openxmlformats.org/officeDocument/2006/relationships/diagramColors" Target="../diagrams/colors7.xml"/><Relationship Id="rId10" Type="http://schemas.openxmlformats.org/officeDocument/2006/relationships/image" Target="../media/image43.png"/><Relationship Id="rId4" Type="http://schemas.openxmlformats.org/officeDocument/2006/relationships/diagramQuickStyle" Target="../diagrams/quickStyle7.xml"/><Relationship Id="rId9" Type="http://schemas.openxmlformats.org/officeDocument/2006/relationships/image" Target="../media/image42.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1907.11692" TargetMode="Externa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32.png"/><Relationship Id="rId4" Type="http://schemas.openxmlformats.org/officeDocument/2006/relationships/diagramLayout" Target="../diagrams/layout4.xml"/><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9434043-815D-1B44-A371-C4944D029811}"/>
              </a:ext>
            </a:extLst>
          </p:cNvPr>
          <p:cNvSpPr>
            <a:spLocks noGrp="1"/>
          </p:cNvSpPr>
          <p:nvPr>
            <p:ph type="body" sz="quarter" idx="14"/>
          </p:nvPr>
        </p:nvSpPr>
        <p:spPr/>
        <p:txBody>
          <a:bodyPr vert="horz" lIns="468000" tIns="108000" rIns="468000" bIns="360000" rtlCol="0" anchor="t">
            <a:noAutofit/>
          </a:bodyPr>
          <a:lstStyle/>
          <a:p>
            <a:r>
              <a:rPr lang="nl-NL" sz="1600" b="1" err="1">
                <a:latin typeface="Open Sans"/>
                <a:ea typeface="Open Sans"/>
                <a:cs typeface="Open Sans"/>
              </a:rPr>
              <a:t>Students</a:t>
            </a:r>
            <a:r>
              <a:rPr lang="nl-NL" sz="1600" b="1">
                <a:latin typeface="Open Sans"/>
                <a:ea typeface="Open Sans"/>
                <a:cs typeface="Open Sans"/>
              </a:rPr>
              <a:t>:</a:t>
            </a:r>
            <a:r>
              <a:rPr lang="nl-NL" sz="1600">
                <a:latin typeface="Open Sans"/>
                <a:ea typeface="Open Sans"/>
                <a:cs typeface="Open Sans"/>
              </a:rPr>
              <a:t> </a:t>
            </a:r>
            <a:r>
              <a:rPr lang="nl-NL" sz="1600" err="1">
                <a:latin typeface="Open Sans"/>
                <a:ea typeface="Open Sans"/>
                <a:cs typeface="Open Sans"/>
              </a:rPr>
              <a:t>Kacper</a:t>
            </a:r>
            <a:r>
              <a:rPr lang="nl-NL" sz="1600">
                <a:latin typeface="Open Sans"/>
                <a:ea typeface="Open Sans"/>
                <a:cs typeface="Open Sans"/>
              </a:rPr>
              <a:t> </a:t>
            </a:r>
            <a:r>
              <a:rPr lang="nl-NL" sz="1600" err="1">
                <a:latin typeface="Open Sans"/>
                <a:ea typeface="Open Sans"/>
                <a:cs typeface="Open Sans"/>
              </a:rPr>
              <a:t>Janczyk</a:t>
            </a:r>
            <a:r>
              <a:rPr lang="nl-NL" sz="1600">
                <a:latin typeface="Open Sans"/>
                <a:ea typeface="Open Sans"/>
                <a:cs typeface="Open Sans"/>
              </a:rPr>
              <a:t>, </a:t>
            </a:r>
            <a:r>
              <a:rPr lang="nl-NL" sz="1600" err="1">
                <a:latin typeface="Open Sans"/>
                <a:ea typeface="Open Sans"/>
                <a:cs typeface="Open Sans"/>
              </a:rPr>
              <a:t>Simona</a:t>
            </a:r>
            <a:r>
              <a:rPr lang="nl-NL" sz="1600">
                <a:latin typeface="Open Sans"/>
                <a:ea typeface="Open Sans"/>
                <a:cs typeface="Open Sans"/>
              </a:rPr>
              <a:t> </a:t>
            </a:r>
            <a:r>
              <a:rPr lang="nl-NL" sz="1600" err="1">
                <a:latin typeface="Open Sans"/>
                <a:ea typeface="Open Sans"/>
                <a:cs typeface="Open Sans"/>
              </a:rPr>
              <a:t>Dimitrova</a:t>
            </a:r>
            <a:r>
              <a:rPr lang="nl-NL" sz="1600">
                <a:latin typeface="Open Sans"/>
                <a:ea typeface="Open Sans"/>
                <a:cs typeface="Open Sans"/>
              </a:rPr>
              <a:t>, Wesley van </a:t>
            </a:r>
            <a:r>
              <a:rPr lang="nl-NL" sz="1600" err="1">
                <a:latin typeface="Open Sans"/>
                <a:ea typeface="Open Sans"/>
                <a:cs typeface="Open Sans"/>
              </a:rPr>
              <a:t>Gaalen</a:t>
            </a:r>
            <a:r>
              <a:rPr lang="nl-NL" sz="1600">
                <a:latin typeface="Open Sans"/>
                <a:ea typeface="Open Sans"/>
                <a:cs typeface="Open Sans"/>
              </a:rPr>
              <a:t>, </a:t>
            </a:r>
            <a:r>
              <a:rPr lang="nl-NL" sz="1600" err="1">
                <a:latin typeface="Open Sans"/>
                <a:ea typeface="Open Sans"/>
                <a:cs typeface="Open Sans"/>
              </a:rPr>
              <a:t>Jakub</a:t>
            </a:r>
            <a:r>
              <a:rPr lang="nl-NL" sz="1600">
                <a:latin typeface="Open Sans"/>
                <a:ea typeface="Open Sans"/>
                <a:cs typeface="Open Sans"/>
              </a:rPr>
              <a:t> </a:t>
            </a:r>
            <a:r>
              <a:rPr lang="nl-NL" sz="1600" err="1">
                <a:latin typeface="Open Sans"/>
                <a:ea typeface="Open Sans"/>
                <a:cs typeface="Open Sans"/>
              </a:rPr>
              <a:t>Cyba</a:t>
            </a:r>
            <a:r>
              <a:rPr lang="nl-NL" sz="1600">
                <a:latin typeface="Open Sans"/>
                <a:ea typeface="Open Sans"/>
                <a:cs typeface="Open Sans"/>
              </a:rPr>
              <a:t>, </a:t>
            </a:r>
            <a:r>
              <a:rPr lang="nl-NL" sz="1600" err="1">
                <a:latin typeface="Open Sans"/>
                <a:ea typeface="Open Sans"/>
                <a:cs typeface="Open Sans"/>
              </a:rPr>
              <a:t>Matache</a:t>
            </a:r>
            <a:r>
              <a:rPr lang="nl-NL" sz="1600">
                <a:latin typeface="Open Sans"/>
                <a:ea typeface="Open Sans"/>
                <a:cs typeface="Open Sans"/>
              </a:rPr>
              <a:t> </a:t>
            </a:r>
            <a:r>
              <a:rPr lang="nl-NL" sz="1600" err="1">
                <a:latin typeface="Open Sans"/>
                <a:ea typeface="Open Sans"/>
                <a:cs typeface="Open Sans"/>
              </a:rPr>
              <a:t>Vlad</a:t>
            </a:r>
            <a:r>
              <a:rPr lang="nl-NL" sz="1600">
                <a:latin typeface="Open Sans"/>
                <a:ea typeface="Open Sans"/>
                <a:cs typeface="Open Sans"/>
              </a:rPr>
              <a:t> </a:t>
            </a:r>
            <a:r>
              <a:rPr lang="nl-NL" sz="1600" err="1">
                <a:latin typeface="Open Sans"/>
                <a:ea typeface="Open Sans"/>
                <a:cs typeface="Open Sans"/>
              </a:rPr>
              <a:t>Bogdan</a:t>
            </a:r>
            <a:r>
              <a:rPr lang="nl-NL" sz="1600">
                <a:latin typeface="Open Sans"/>
                <a:ea typeface="Open Sans"/>
                <a:cs typeface="Open Sans"/>
              </a:rPr>
              <a:t> Narcis</a:t>
            </a:r>
          </a:p>
          <a:p>
            <a:r>
              <a:rPr lang="nl-NL" sz="1600" b="1" err="1">
                <a:latin typeface="Open Sans"/>
                <a:ea typeface="Open Sans"/>
                <a:cs typeface="Open Sans"/>
              </a:rPr>
              <a:t>Lecturers</a:t>
            </a:r>
            <a:r>
              <a:rPr lang="nl-NL" sz="1600" b="1">
                <a:latin typeface="Open Sans"/>
                <a:ea typeface="Open Sans"/>
                <a:cs typeface="Open Sans"/>
              </a:rPr>
              <a:t>:</a:t>
            </a:r>
            <a:r>
              <a:rPr lang="nl-NL" sz="1600">
                <a:latin typeface="Open Sans"/>
                <a:ea typeface="Open Sans"/>
                <a:cs typeface="Open Sans"/>
              </a:rPr>
              <a:t> </a:t>
            </a:r>
            <a:r>
              <a:rPr lang="nl-NL" sz="1600" err="1">
                <a:latin typeface="Open Sans"/>
                <a:ea typeface="Open Sans"/>
                <a:cs typeface="Open Sans"/>
              </a:rPr>
              <a:t>Alician</a:t>
            </a:r>
            <a:r>
              <a:rPr lang="nl-NL" sz="1600">
                <a:latin typeface="Open Sans"/>
                <a:ea typeface="Open Sans"/>
                <a:cs typeface="Open Sans"/>
              </a:rPr>
              <a:t> </a:t>
            </a:r>
            <a:r>
              <a:rPr lang="nl-NL" sz="1600" err="1">
                <a:latin typeface="Open Sans"/>
                <a:ea typeface="Open Sans"/>
                <a:cs typeface="Open Sans"/>
              </a:rPr>
              <a:t>Noyan</a:t>
            </a:r>
            <a:r>
              <a:rPr lang="nl-NL" sz="1600">
                <a:latin typeface="Open Sans"/>
                <a:ea typeface="Open Sans"/>
                <a:cs typeface="Open Sans"/>
              </a:rPr>
              <a:t>, Myrthe </a:t>
            </a:r>
            <a:r>
              <a:rPr lang="nl-NL" sz="1600" err="1">
                <a:latin typeface="Open Sans"/>
                <a:ea typeface="Open Sans"/>
                <a:cs typeface="Open Sans"/>
              </a:rPr>
              <a:t>Buckens</a:t>
            </a:r>
            <a:r>
              <a:rPr lang="nl-NL" sz="1600">
                <a:latin typeface="Open Sans"/>
                <a:ea typeface="Open Sans"/>
                <a:cs typeface="Open Sans"/>
              </a:rPr>
              <a:t>, Dean van </a:t>
            </a:r>
            <a:r>
              <a:rPr lang="nl-NL" sz="1600" err="1">
                <a:latin typeface="Open Sans"/>
                <a:ea typeface="Open Sans"/>
                <a:cs typeface="Open Sans"/>
              </a:rPr>
              <a:t>Aswegen</a:t>
            </a:r>
            <a:endParaRPr lang="nl-NL" sz="1600" err="1">
              <a:ea typeface="Open Sans"/>
              <a:cs typeface="Open Sans"/>
            </a:endParaRPr>
          </a:p>
        </p:txBody>
      </p:sp>
      <p:sp>
        <p:nvSpPr>
          <p:cNvPr id="4" name="Titel 3">
            <a:extLst>
              <a:ext uri="{FF2B5EF4-FFF2-40B4-BE49-F238E27FC236}">
                <a16:creationId xmlns:a16="http://schemas.microsoft.com/office/drawing/2014/main" id="{B7C749F7-AAA1-0447-AF75-5929E1D30CED}"/>
              </a:ext>
            </a:extLst>
          </p:cNvPr>
          <p:cNvSpPr>
            <a:spLocks noGrp="1"/>
          </p:cNvSpPr>
          <p:nvPr>
            <p:ph type="title"/>
          </p:nvPr>
        </p:nvSpPr>
        <p:spPr/>
        <p:txBody>
          <a:bodyPr/>
          <a:lstStyle/>
          <a:p>
            <a:pPr algn="ctr"/>
            <a:r>
              <a:rPr lang="nl-NL" err="1">
                <a:latin typeface="Open Sans Semibold"/>
                <a:ea typeface="Open Sans Semibold"/>
                <a:cs typeface="Open Sans Semibold"/>
              </a:rPr>
              <a:t>Predicting</a:t>
            </a:r>
            <a:r>
              <a:rPr lang="nl-NL">
                <a:latin typeface="Open Sans Semibold"/>
                <a:ea typeface="Open Sans Semibold"/>
                <a:cs typeface="Open Sans Semibold"/>
              </a:rPr>
              <a:t> sentiment in Expeditie Robinson </a:t>
            </a:r>
            <a:endParaRPr lang="nl-NL">
              <a:ea typeface="Open Sans Semibold"/>
              <a:cs typeface="Open Sans Semibold"/>
            </a:endParaRPr>
          </a:p>
        </p:txBody>
      </p:sp>
      <p:sp>
        <p:nvSpPr>
          <p:cNvPr id="5" name="Tijdelijke aanduiding voor dianummer 4">
            <a:extLst>
              <a:ext uri="{FF2B5EF4-FFF2-40B4-BE49-F238E27FC236}">
                <a16:creationId xmlns:a16="http://schemas.microsoft.com/office/drawing/2014/main" id="{6BD61D6F-99CF-7C46-A9F2-72441DF5ADAC}"/>
              </a:ext>
            </a:extLst>
          </p:cNvPr>
          <p:cNvSpPr>
            <a:spLocks noGrp="1"/>
          </p:cNvSpPr>
          <p:nvPr>
            <p:ph type="sldNum" sz="quarter" idx="12"/>
          </p:nvPr>
        </p:nvSpPr>
        <p:spPr/>
        <p:txBody>
          <a:bodyPr/>
          <a:lstStyle/>
          <a:p>
            <a:fld id="{AA6C878E-6624-8940-965B-E61AF946BCDB}" type="slidenum">
              <a:rPr lang="nl-NL" smtClean="0"/>
              <a:t>1</a:t>
            </a:fld>
            <a:endParaRPr lang="nl-NL"/>
          </a:p>
        </p:txBody>
      </p:sp>
    </p:spTree>
    <p:extLst>
      <p:ext uri="{BB962C8B-B14F-4D97-AF65-F5344CB8AC3E}">
        <p14:creationId xmlns:p14="http://schemas.microsoft.com/office/powerpoint/2010/main" val="8551713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E399EA-12E8-FB07-B113-1D57A7181781}"/>
              </a:ext>
            </a:extLst>
          </p:cNvPr>
          <p:cNvSpPr>
            <a:spLocks noGrp="1"/>
          </p:cNvSpPr>
          <p:nvPr>
            <p:ph type="sldNum" sz="quarter" idx="12"/>
          </p:nvPr>
        </p:nvSpPr>
        <p:spPr/>
        <p:txBody>
          <a:bodyPr/>
          <a:lstStyle/>
          <a:p>
            <a:fld id="{AA6C878E-6624-8940-965B-E61AF946BCDB}" type="slidenum">
              <a:rPr lang="nl-NL" smtClean="0"/>
              <a:t>10</a:t>
            </a:fld>
            <a:endParaRPr lang="nl-NL"/>
          </a:p>
        </p:txBody>
      </p:sp>
      <p:pic>
        <p:nvPicPr>
          <p:cNvPr id="6" name="Picture 5" descr="A close up of words&#10;&#10;Description automatically generated">
            <a:extLst>
              <a:ext uri="{FF2B5EF4-FFF2-40B4-BE49-F238E27FC236}">
                <a16:creationId xmlns:a16="http://schemas.microsoft.com/office/drawing/2014/main" id="{CE821ED7-BFC2-1B45-457B-661805FB2BC2}"/>
              </a:ext>
            </a:extLst>
          </p:cNvPr>
          <p:cNvPicPr>
            <a:picLocks noChangeAspect="1"/>
          </p:cNvPicPr>
          <p:nvPr/>
        </p:nvPicPr>
        <p:blipFill>
          <a:blip r:embed="rId2"/>
          <a:stretch>
            <a:fillRect/>
          </a:stretch>
        </p:blipFill>
        <p:spPr>
          <a:xfrm>
            <a:off x="0" y="-3032"/>
            <a:ext cx="12225420" cy="6229064"/>
          </a:xfrm>
          <a:prstGeom prst="rect">
            <a:avLst/>
          </a:prstGeom>
        </p:spPr>
      </p:pic>
    </p:spTree>
    <p:extLst>
      <p:ext uri="{BB962C8B-B14F-4D97-AF65-F5344CB8AC3E}">
        <p14:creationId xmlns:p14="http://schemas.microsoft.com/office/powerpoint/2010/main" val="21929113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lIns="91440" tIns="45720" rIns="91440" bIns="45720" anchor="t"/>
          <a:lstStyle/>
          <a:p>
            <a:r>
              <a:rPr lang="nl-NL">
                <a:latin typeface="Open Sans SemiBold"/>
                <a:ea typeface="Open Sans SemiBold"/>
                <a:cs typeface="Open Sans SemiBold"/>
              </a:rPr>
              <a:t>Model development</a:t>
            </a:r>
            <a:endParaRPr lang="nl-NL">
              <a:ea typeface="Open Sans SemiBold"/>
              <a:cs typeface="Open Sans SemiBold"/>
            </a:endParaRPr>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11</a:t>
            </a:fld>
            <a:endParaRPr lang="nl-NL"/>
          </a:p>
        </p:txBody>
      </p:sp>
    </p:spTree>
    <p:extLst>
      <p:ext uri="{BB962C8B-B14F-4D97-AF65-F5344CB8AC3E}">
        <p14:creationId xmlns:p14="http://schemas.microsoft.com/office/powerpoint/2010/main" val="38539688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12</a:t>
            </a:fld>
            <a:endParaRPr lang="nl-NL"/>
          </a:p>
        </p:txBody>
      </p:sp>
      <p:sp>
        <p:nvSpPr>
          <p:cNvPr id="14" name="Title 4">
            <a:extLst>
              <a:ext uri="{FF2B5EF4-FFF2-40B4-BE49-F238E27FC236}">
                <a16:creationId xmlns:a16="http://schemas.microsoft.com/office/drawing/2014/main" id="{9C1E268E-30F5-1E8B-118B-465403D1214F}"/>
              </a:ext>
            </a:extLst>
          </p:cNvPr>
          <p:cNvSpPr>
            <a:spLocks noGrp="1"/>
          </p:cNvSpPr>
          <p:nvPr>
            <p:ph type="title"/>
          </p:nvPr>
        </p:nvSpPr>
        <p:spPr>
          <a:xfrm>
            <a:off x="537882" y="412477"/>
            <a:ext cx="11144922" cy="867684"/>
          </a:xfrm>
        </p:spPr>
        <p:txBody>
          <a:bodyPr lIns="91440" tIns="45720" rIns="91440" bIns="45720" anchor="t"/>
          <a:lstStyle/>
          <a:p>
            <a:r>
              <a:rPr lang="en-US">
                <a:latin typeface="Open Sans Semibold"/>
                <a:ea typeface="Open Sans Semibold"/>
                <a:cs typeface="Open Sans Semibold"/>
              </a:rPr>
              <a:t>Kaggle Competition</a:t>
            </a:r>
            <a:endParaRPr lang="en-US">
              <a:ea typeface="Open Sans Semibold" panose="020B0606030504020204" pitchFamily="34" charset="0"/>
              <a:cs typeface="Open Sans Semibold" panose="020B0606030504020204" pitchFamily="34" charset="0"/>
            </a:endParaRPr>
          </a:p>
        </p:txBody>
      </p:sp>
      <p:sp>
        <p:nvSpPr>
          <p:cNvPr id="4" name="Tijdelijke aanduiding voor tekst 4">
            <a:extLst>
              <a:ext uri="{FF2B5EF4-FFF2-40B4-BE49-F238E27FC236}">
                <a16:creationId xmlns:a16="http://schemas.microsoft.com/office/drawing/2014/main" id="{7056E817-604D-DC38-F94D-AA430E56DD42}"/>
              </a:ext>
            </a:extLst>
          </p:cNvPr>
          <p:cNvSpPr txBox="1">
            <a:spLocks/>
          </p:cNvSpPr>
          <p:nvPr/>
        </p:nvSpPr>
        <p:spPr>
          <a:xfrm>
            <a:off x="527856" y="1048422"/>
            <a:ext cx="11144922" cy="471498"/>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Tx/>
              <a:buNone/>
              <a:defRPr sz="3000" b="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600">
                <a:latin typeface="Open Sans SemiBold"/>
                <a:ea typeface="Open Sans SemiBold"/>
                <a:cs typeface="Open Sans SemiBold"/>
              </a:rPr>
              <a:t>Model Development</a:t>
            </a:r>
            <a:endParaRPr lang="nl-NL" sz="2600">
              <a:ea typeface="Open Sans SemiBold"/>
              <a:cs typeface="Open Sans SemiBold"/>
            </a:endParaRPr>
          </a:p>
        </p:txBody>
      </p:sp>
      <p:pic>
        <p:nvPicPr>
          <p:cNvPr id="5" name="Picture 4">
            <a:extLst>
              <a:ext uri="{FF2B5EF4-FFF2-40B4-BE49-F238E27FC236}">
                <a16:creationId xmlns:a16="http://schemas.microsoft.com/office/drawing/2014/main" id="{A400BE89-4B0D-1F47-651E-C37695C76701}"/>
              </a:ext>
            </a:extLst>
          </p:cNvPr>
          <p:cNvPicPr>
            <a:picLocks noChangeAspect="1"/>
          </p:cNvPicPr>
          <p:nvPr/>
        </p:nvPicPr>
        <p:blipFill>
          <a:blip r:embed="rId2"/>
          <a:stretch>
            <a:fillRect/>
          </a:stretch>
        </p:blipFill>
        <p:spPr>
          <a:xfrm>
            <a:off x="8444763" y="1519920"/>
            <a:ext cx="3238041" cy="4176604"/>
          </a:xfrm>
          <a:prstGeom prst="rect">
            <a:avLst/>
          </a:prstGeom>
        </p:spPr>
      </p:pic>
      <p:pic>
        <p:nvPicPr>
          <p:cNvPr id="10" name="Picture 9">
            <a:extLst>
              <a:ext uri="{FF2B5EF4-FFF2-40B4-BE49-F238E27FC236}">
                <a16:creationId xmlns:a16="http://schemas.microsoft.com/office/drawing/2014/main" id="{A0102953-F85D-EECF-CF03-0625575B2422}"/>
              </a:ext>
            </a:extLst>
          </p:cNvPr>
          <p:cNvPicPr>
            <a:picLocks noChangeAspect="1"/>
          </p:cNvPicPr>
          <p:nvPr/>
        </p:nvPicPr>
        <p:blipFill>
          <a:blip r:embed="rId3"/>
          <a:stretch>
            <a:fillRect/>
          </a:stretch>
        </p:blipFill>
        <p:spPr>
          <a:xfrm>
            <a:off x="537882" y="2114031"/>
            <a:ext cx="7760473" cy="2629938"/>
          </a:xfrm>
          <a:prstGeom prst="rect">
            <a:avLst/>
          </a:prstGeom>
        </p:spPr>
      </p:pic>
    </p:spTree>
    <p:extLst>
      <p:ext uri="{BB962C8B-B14F-4D97-AF65-F5344CB8AC3E}">
        <p14:creationId xmlns:p14="http://schemas.microsoft.com/office/powerpoint/2010/main" val="24437392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13</a:t>
            </a:fld>
            <a:endParaRPr lang="nl-NL"/>
          </a:p>
        </p:txBody>
      </p:sp>
      <p:sp>
        <p:nvSpPr>
          <p:cNvPr id="14" name="Title 4">
            <a:extLst>
              <a:ext uri="{FF2B5EF4-FFF2-40B4-BE49-F238E27FC236}">
                <a16:creationId xmlns:a16="http://schemas.microsoft.com/office/drawing/2014/main" id="{9C1E268E-30F5-1E8B-118B-465403D1214F}"/>
              </a:ext>
            </a:extLst>
          </p:cNvPr>
          <p:cNvSpPr>
            <a:spLocks noGrp="1"/>
          </p:cNvSpPr>
          <p:nvPr>
            <p:ph type="title"/>
          </p:nvPr>
        </p:nvSpPr>
        <p:spPr>
          <a:xfrm>
            <a:off x="537882" y="412477"/>
            <a:ext cx="11144922" cy="867684"/>
          </a:xfrm>
        </p:spPr>
        <p:txBody>
          <a:bodyPr lIns="91440" tIns="45720" rIns="91440" bIns="45720" anchor="t"/>
          <a:lstStyle/>
          <a:p>
            <a:r>
              <a:rPr lang="en-US">
                <a:latin typeface="Open Sans Semibold"/>
                <a:ea typeface="Open Sans Semibold"/>
                <a:cs typeface="Open Sans Semibold"/>
              </a:rPr>
              <a:t>Kaggle Competition</a:t>
            </a:r>
            <a:endParaRPr lang="en-US">
              <a:ea typeface="Open Sans Semibold" panose="020B0606030504020204" pitchFamily="34" charset="0"/>
              <a:cs typeface="Open Sans Semibold" panose="020B0606030504020204" pitchFamily="34" charset="0"/>
            </a:endParaRPr>
          </a:p>
        </p:txBody>
      </p:sp>
      <p:sp>
        <p:nvSpPr>
          <p:cNvPr id="8" name="Tijdelijke aanduiding voor tekst 4">
            <a:extLst>
              <a:ext uri="{FF2B5EF4-FFF2-40B4-BE49-F238E27FC236}">
                <a16:creationId xmlns:a16="http://schemas.microsoft.com/office/drawing/2014/main" id="{026CDDEE-1E0F-75F6-CDC4-FCDA7204D4AC}"/>
              </a:ext>
            </a:extLst>
          </p:cNvPr>
          <p:cNvSpPr txBox="1">
            <a:spLocks/>
          </p:cNvSpPr>
          <p:nvPr/>
        </p:nvSpPr>
        <p:spPr>
          <a:xfrm>
            <a:off x="527856" y="1048422"/>
            <a:ext cx="11144922" cy="471498"/>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Tx/>
              <a:buNone/>
              <a:defRPr sz="3000" b="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600">
                <a:latin typeface="Open Sans SemiBold"/>
                <a:ea typeface="Open Sans SemiBold"/>
                <a:cs typeface="Open Sans SemiBold"/>
              </a:rPr>
              <a:t>Model Development</a:t>
            </a:r>
            <a:endParaRPr lang="nl-NL" sz="2600">
              <a:ea typeface="Open Sans SemiBold"/>
              <a:cs typeface="Open Sans SemiBold"/>
            </a:endParaRPr>
          </a:p>
        </p:txBody>
      </p:sp>
      <p:pic>
        <p:nvPicPr>
          <p:cNvPr id="5" name="Picture 4">
            <a:extLst>
              <a:ext uri="{FF2B5EF4-FFF2-40B4-BE49-F238E27FC236}">
                <a16:creationId xmlns:a16="http://schemas.microsoft.com/office/drawing/2014/main" id="{B4EB5DEA-CF01-C166-A905-DF5B82120BBE}"/>
              </a:ext>
            </a:extLst>
          </p:cNvPr>
          <p:cNvPicPr>
            <a:picLocks noChangeAspect="1"/>
          </p:cNvPicPr>
          <p:nvPr/>
        </p:nvPicPr>
        <p:blipFill>
          <a:blip r:embed="rId2"/>
          <a:stretch>
            <a:fillRect/>
          </a:stretch>
        </p:blipFill>
        <p:spPr>
          <a:xfrm>
            <a:off x="8444763" y="1519920"/>
            <a:ext cx="3238041" cy="4176604"/>
          </a:xfrm>
          <a:prstGeom prst="rect">
            <a:avLst/>
          </a:prstGeom>
        </p:spPr>
      </p:pic>
      <p:pic>
        <p:nvPicPr>
          <p:cNvPr id="12" name="Picture 11">
            <a:extLst>
              <a:ext uri="{FF2B5EF4-FFF2-40B4-BE49-F238E27FC236}">
                <a16:creationId xmlns:a16="http://schemas.microsoft.com/office/drawing/2014/main" id="{B30C5DF1-C5B6-D883-80CD-76F851D4D19A}"/>
              </a:ext>
            </a:extLst>
          </p:cNvPr>
          <p:cNvPicPr>
            <a:picLocks noChangeAspect="1"/>
          </p:cNvPicPr>
          <p:nvPr/>
        </p:nvPicPr>
        <p:blipFill rotWithShape="1">
          <a:blip r:embed="rId3"/>
          <a:srcRect r="1316" b="2458"/>
          <a:stretch/>
        </p:blipFill>
        <p:spPr>
          <a:xfrm>
            <a:off x="592117" y="2160779"/>
            <a:ext cx="7557938" cy="2536441"/>
          </a:xfrm>
          <a:prstGeom prst="rect">
            <a:avLst/>
          </a:prstGeom>
        </p:spPr>
      </p:pic>
    </p:spTree>
    <p:extLst>
      <p:ext uri="{BB962C8B-B14F-4D97-AF65-F5344CB8AC3E}">
        <p14:creationId xmlns:p14="http://schemas.microsoft.com/office/powerpoint/2010/main" val="42639923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14</a:t>
            </a:fld>
            <a:endParaRPr lang="nl-NL"/>
          </a:p>
        </p:txBody>
      </p:sp>
      <p:sp>
        <p:nvSpPr>
          <p:cNvPr id="14" name="Title 4">
            <a:extLst>
              <a:ext uri="{FF2B5EF4-FFF2-40B4-BE49-F238E27FC236}">
                <a16:creationId xmlns:a16="http://schemas.microsoft.com/office/drawing/2014/main" id="{9C1E268E-30F5-1E8B-118B-465403D1214F}"/>
              </a:ext>
            </a:extLst>
          </p:cNvPr>
          <p:cNvSpPr>
            <a:spLocks noGrp="1"/>
          </p:cNvSpPr>
          <p:nvPr>
            <p:ph type="title"/>
          </p:nvPr>
        </p:nvSpPr>
        <p:spPr>
          <a:xfrm>
            <a:off x="537882" y="412477"/>
            <a:ext cx="11144922" cy="867684"/>
          </a:xfrm>
        </p:spPr>
        <p:txBody>
          <a:bodyPr lIns="91440" tIns="45720" rIns="91440" bIns="45720" anchor="t"/>
          <a:lstStyle/>
          <a:p>
            <a:r>
              <a:rPr lang="en-US">
                <a:latin typeface="Open Sans Semibold"/>
                <a:ea typeface="Open Sans Semibold"/>
                <a:cs typeface="Open Sans Semibold"/>
              </a:rPr>
              <a:t>Kaggle Competition</a:t>
            </a:r>
            <a:endParaRPr lang="en-US">
              <a:ea typeface="Open Sans Semibold" panose="020B0606030504020204" pitchFamily="34" charset="0"/>
              <a:cs typeface="Open Sans Semibold" panose="020B0606030504020204" pitchFamily="34" charset="0"/>
            </a:endParaRPr>
          </a:p>
        </p:txBody>
      </p:sp>
      <p:graphicFrame>
        <p:nvGraphicFramePr>
          <p:cNvPr id="6" name="Table 5">
            <a:extLst>
              <a:ext uri="{FF2B5EF4-FFF2-40B4-BE49-F238E27FC236}">
                <a16:creationId xmlns:a16="http://schemas.microsoft.com/office/drawing/2014/main" id="{ADA4376E-4407-1CBB-150B-A4F46E26AF15}"/>
              </a:ext>
            </a:extLst>
          </p:cNvPr>
          <p:cNvGraphicFramePr>
            <a:graphicFrameLocks noGrp="1"/>
          </p:cNvGraphicFramePr>
          <p:nvPr>
            <p:extLst>
              <p:ext uri="{D42A27DB-BD31-4B8C-83A1-F6EECF244321}">
                <p14:modId xmlns:p14="http://schemas.microsoft.com/office/powerpoint/2010/main" val="2309718933"/>
              </p:ext>
            </p:extLst>
          </p:nvPr>
        </p:nvGraphicFramePr>
        <p:xfrm>
          <a:off x="690113" y="1710905"/>
          <a:ext cx="10637442" cy="3957440"/>
        </p:xfrm>
        <a:graphic>
          <a:graphicData uri="http://schemas.openxmlformats.org/drawingml/2006/table">
            <a:tbl>
              <a:tblPr firstRow="1" bandRow="1">
                <a:tableStyleId>{5C22544A-7EE6-4342-B048-85BDC9FD1C3A}</a:tableStyleId>
              </a:tblPr>
              <a:tblGrid>
                <a:gridCol w="3545814">
                  <a:extLst>
                    <a:ext uri="{9D8B030D-6E8A-4147-A177-3AD203B41FA5}">
                      <a16:colId xmlns:a16="http://schemas.microsoft.com/office/drawing/2014/main" val="2763037957"/>
                    </a:ext>
                  </a:extLst>
                </a:gridCol>
                <a:gridCol w="3545814">
                  <a:extLst>
                    <a:ext uri="{9D8B030D-6E8A-4147-A177-3AD203B41FA5}">
                      <a16:colId xmlns:a16="http://schemas.microsoft.com/office/drawing/2014/main" val="2688841038"/>
                    </a:ext>
                  </a:extLst>
                </a:gridCol>
                <a:gridCol w="3545814">
                  <a:extLst>
                    <a:ext uri="{9D8B030D-6E8A-4147-A177-3AD203B41FA5}">
                      <a16:colId xmlns:a16="http://schemas.microsoft.com/office/drawing/2014/main" val="2613628975"/>
                    </a:ext>
                  </a:extLst>
                </a:gridCol>
              </a:tblGrid>
              <a:tr h="621179">
                <a:tc>
                  <a:txBody>
                    <a:bodyPr/>
                    <a:lstStyle/>
                    <a:p>
                      <a:pPr lvl="0" algn="ctr">
                        <a:buNone/>
                      </a:pPr>
                      <a:r>
                        <a:rPr lang="en-US"/>
                        <a:t>Model</a:t>
                      </a:r>
                    </a:p>
                  </a:txBody>
                  <a:tcPr/>
                </a:tc>
                <a:tc>
                  <a:txBody>
                    <a:bodyPr/>
                    <a:lstStyle/>
                    <a:p>
                      <a:pPr algn="ctr"/>
                      <a:r>
                        <a:rPr lang="en-US"/>
                        <a:t>Weighted F1 (Public Score)</a:t>
                      </a:r>
                    </a:p>
                  </a:txBody>
                  <a:tcPr/>
                </a:tc>
                <a:tc>
                  <a:txBody>
                    <a:bodyPr/>
                    <a:lstStyle/>
                    <a:p>
                      <a:pPr lvl="0" algn="ctr">
                        <a:lnSpc>
                          <a:spcPct val="100000"/>
                        </a:lnSpc>
                        <a:spcBef>
                          <a:spcPts val="0"/>
                        </a:spcBef>
                        <a:spcAft>
                          <a:spcPts val="0"/>
                        </a:spcAft>
                        <a:buNone/>
                      </a:pPr>
                      <a:r>
                        <a:rPr lang="en-US" sz="1800" b="1" i="0" u="none" strike="noStrike" noProof="0">
                          <a:latin typeface="Calibri"/>
                        </a:rPr>
                        <a:t>Experimental Configurations</a:t>
                      </a:r>
                      <a:endParaRPr lang="en-US"/>
                    </a:p>
                  </a:txBody>
                  <a:tcPr/>
                </a:tc>
                <a:extLst>
                  <a:ext uri="{0D108BD9-81ED-4DB2-BD59-A6C34878D82A}">
                    <a16:rowId xmlns:a16="http://schemas.microsoft.com/office/drawing/2014/main" val="2812707732"/>
                  </a:ext>
                </a:extLst>
              </a:tr>
              <a:tr h="621179">
                <a:tc>
                  <a:txBody>
                    <a:bodyPr/>
                    <a:lstStyle/>
                    <a:p>
                      <a:pPr algn="ctr"/>
                      <a:r>
                        <a:rPr lang="en-US"/>
                        <a:t>RoBERTa_base_uncased_model</a:t>
                      </a:r>
                      <a:endParaRPr lang="en-US" err="1"/>
                    </a:p>
                  </a:txBody>
                  <a:tcPr/>
                </a:tc>
                <a:tc>
                  <a:txBody>
                    <a:bodyPr/>
                    <a:lstStyle/>
                    <a:p>
                      <a:pPr algn="ctr"/>
                      <a:r>
                        <a:rPr lang="en-US"/>
                        <a:t>0.916</a:t>
                      </a:r>
                    </a:p>
                  </a:txBody>
                  <a:tcPr/>
                </a:tc>
                <a:tc>
                  <a:txBody>
                    <a:bodyPr/>
                    <a:lstStyle/>
                    <a:p>
                      <a:pPr algn="ctr"/>
                      <a:r>
                        <a:rPr lang="en-US"/>
                        <a:t>Unbalanced emotions</a:t>
                      </a:r>
                    </a:p>
                  </a:txBody>
                  <a:tcPr/>
                </a:tc>
                <a:extLst>
                  <a:ext uri="{0D108BD9-81ED-4DB2-BD59-A6C34878D82A}">
                    <a16:rowId xmlns:a16="http://schemas.microsoft.com/office/drawing/2014/main" val="1517443485"/>
                  </a:ext>
                </a:extLst>
              </a:tr>
              <a:tr h="621179">
                <a:tc>
                  <a:txBody>
                    <a:bodyPr/>
                    <a:lstStyle/>
                    <a:p>
                      <a:pPr algn="ctr"/>
                      <a:r>
                        <a:rPr lang="en-US"/>
                        <a:t>RoBERTa base uncased model</a:t>
                      </a:r>
                    </a:p>
                  </a:txBody>
                  <a:tcPr/>
                </a:tc>
                <a:tc>
                  <a:txBody>
                    <a:bodyPr/>
                    <a:lstStyle/>
                    <a:p>
                      <a:pPr lvl="0" algn="ctr">
                        <a:buNone/>
                      </a:pPr>
                      <a:r>
                        <a:rPr lang="en-US" sz="1800" b="0" i="0" u="none" strike="noStrike" noProof="0">
                          <a:solidFill>
                            <a:srgbClr val="000000"/>
                          </a:solidFill>
                          <a:latin typeface="Calibri"/>
                        </a:rPr>
                        <a:t>0.859</a:t>
                      </a:r>
                    </a:p>
                  </a:txBody>
                  <a:tcPr/>
                </a:tc>
                <a:tc>
                  <a:txBody>
                    <a:bodyPr/>
                    <a:lstStyle/>
                    <a:p>
                      <a:pPr algn="ctr"/>
                      <a:r>
                        <a:rPr lang="en-US"/>
                        <a:t>Balanced </a:t>
                      </a:r>
                      <a:r>
                        <a:rPr lang="en-US" sz="1800" b="0" i="0" u="none" strike="noStrike" noProof="0">
                          <a:solidFill>
                            <a:srgbClr val="000000"/>
                          </a:solidFill>
                          <a:latin typeface="Calibri"/>
                        </a:rPr>
                        <a:t>emotions</a:t>
                      </a:r>
                      <a:endParaRPr lang="en-US"/>
                    </a:p>
                  </a:txBody>
                  <a:tcPr/>
                </a:tc>
                <a:extLst>
                  <a:ext uri="{0D108BD9-81ED-4DB2-BD59-A6C34878D82A}">
                    <a16:rowId xmlns:a16="http://schemas.microsoft.com/office/drawing/2014/main" val="280490793"/>
                  </a:ext>
                </a:extLst>
              </a:tr>
              <a:tr h="621179">
                <a:tc>
                  <a:txBody>
                    <a:bodyPr/>
                    <a:lstStyle/>
                    <a:p>
                      <a:pPr algn="ctr"/>
                      <a:r>
                        <a:rPr lang="en-US"/>
                        <a:t>RoBERTa large uncased model</a:t>
                      </a:r>
                    </a:p>
                  </a:txBody>
                  <a:tcPr/>
                </a:tc>
                <a:tc>
                  <a:txBody>
                    <a:bodyPr/>
                    <a:lstStyle/>
                    <a:p>
                      <a:pPr algn="ctr"/>
                      <a:r>
                        <a:rPr lang="en-US"/>
                        <a:t>0.851</a:t>
                      </a:r>
                    </a:p>
                  </a:txBody>
                  <a:tcPr/>
                </a:tc>
                <a:tc>
                  <a:txBody>
                    <a:bodyPr/>
                    <a:lstStyle/>
                    <a:p>
                      <a:pPr algn="ctr"/>
                      <a:r>
                        <a:rPr lang="en-US"/>
                        <a:t>Unbalanced </a:t>
                      </a:r>
                      <a:r>
                        <a:rPr lang="en-US" sz="1800" b="0" i="0" u="none" strike="noStrike" noProof="0">
                          <a:solidFill>
                            <a:srgbClr val="000000"/>
                          </a:solidFill>
                          <a:latin typeface="Calibri"/>
                        </a:rPr>
                        <a:t>emotions</a:t>
                      </a:r>
                      <a:endParaRPr lang="en-US"/>
                    </a:p>
                  </a:txBody>
                  <a:tcPr/>
                </a:tc>
                <a:extLst>
                  <a:ext uri="{0D108BD9-81ED-4DB2-BD59-A6C34878D82A}">
                    <a16:rowId xmlns:a16="http://schemas.microsoft.com/office/drawing/2014/main" val="3798089859"/>
                  </a:ext>
                </a:extLst>
              </a:tr>
              <a:tr h="832644">
                <a:tc>
                  <a:txBody>
                    <a:bodyPr/>
                    <a:lstStyle/>
                    <a:p>
                      <a:pPr lvl="0" algn="ctr">
                        <a:lnSpc>
                          <a:spcPct val="100000"/>
                        </a:lnSpc>
                        <a:spcBef>
                          <a:spcPts val="0"/>
                        </a:spcBef>
                        <a:spcAft>
                          <a:spcPts val="0"/>
                        </a:spcAft>
                        <a:buNone/>
                      </a:pPr>
                      <a:r>
                        <a:rPr lang="en-US" sz="1800" b="0" i="0" u="none" strike="noStrike" noProof="0">
                          <a:solidFill>
                            <a:srgbClr val="000000"/>
                          </a:solidFill>
                          <a:latin typeface="Calibri"/>
                        </a:rPr>
                        <a:t>BERT base uncased model</a:t>
                      </a:r>
                    </a:p>
                  </a:txBody>
                  <a:tcPr/>
                </a:tc>
                <a:tc>
                  <a:txBody>
                    <a:bodyPr/>
                    <a:lstStyle/>
                    <a:p>
                      <a:pPr lvl="0" algn="ctr">
                        <a:lnSpc>
                          <a:spcPct val="100000"/>
                        </a:lnSpc>
                        <a:spcBef>
                          <a:spcPts val="0"/>
                        </a:spcBef>
                        <a:spcAft>
                          <a:spcPts val="0"/>
                        </a:spcAft>
                        <a:buNone/>
                      </a:pPr>
                      <a:r>
                        <a:rPr lang="en-US" sz="1800" b="0" i="0" u="none" strike="noStrike" noProof="0">
                          <a:solidFill>
                            <a:srgbClr val="000000"/>
                          </a:solidFill>
                          <a:latin typeface="Calibri"/>
                        </a:rPr>
                        <a:t>0.840</a:t>
                      </a:r>
                    </a:p>
                  </a:txBody>
                  <a:tcPr/>
                </a:tc>
                <a:tc>
                  <a:txBody>
                    <a:bodyPr/>
                    <a:lstStyle/>
                    <a:p>
                      <a:pPr lvl="0" algn="ctr">
                        <a:lnSpc>
                          <a:spcPct val="100000"/>
                        </a:lnSpc>
                        <a:spcBef>
                          <a:spcPts val="0"/>
                        </a:spcBef>
                        <a:spcAft>
                          <a:spcPts val="0"/>
                        </a:spcAft>
                        <a:buNone/>
                      </a:pPr>
                      <a:r>
                        <a:rPr lang="en-US" sz="1800" b="0" i="0" u="none" strike="noStrike" noProof="0">
                          <a:solidFill>
                            <a:srgbClr val="000000"/>
                          </a:solidFill>
                          <a:latin typeface="Calibri"/>
                        </a:rPr>
                        <a:t>Unbalanced emotions + data augmentation</a:t>
                      </a:r>
                    </a:p>
                  </a:txBody>
                  <a:tcPr/>
                </a:tc>
                <a:extLst>
                  <a:ext uri="{0D108BD9-81ED-4DB2-BD59-A6C34878D82A}">
                    <a16:rowId xmlns:a16="http://schemas.microsoft.com/office/drawing/2014/main" val="3974829903"/>
                  </a:ext>
                </a:extLst>
              </a:tr>
              <a:tr h="621179">
                <a:tc>
                  <a:txBody>
                    <a:bodyPr/>
                    <a:lstStyle/>
                    <a:p>
                      <a:pPr algn="ctr"/>
                      <a:r>
                        <a:rPr lang="en-US"/>
                        <a:t>Simple NN (custom word embedding) model</a:t>
                      </a:r>
                      <a:endParaRPr lang="en-US" err="1"/>
                    </a:p>
                  </a:txBody>
                  <a:tcPr/>
                </a:tc>
                <a:tc>
                  <a:txBody>
                    <a:bodyPr/>
                    <a:lstStyle/>
                    <a:p>
                      <a:pPr algn="ctr"/>
                      <a:r>
                        <a:rPr lang="en-US"/>
                        <a:t>0.650</a:t>
                      </a:r>
                    </a:p>
                  </a:txBody>
                  <a:tcPr/>
                </a:tc>
                <a:tc>
                  <a:txBody>
                    <a:bodyPr/>
                    <a:lstStyle/>
                    <a:p>
                      <a:pPr algn="ctr"/>
                      <a:r>
                        <a:rPr lang="en-US"/>
                        <a:t>Unbalanced </a:t>
                      </a:r>
                      <a:r>
                        <a:rPr lang="en-US" sz="1800" b="0" i="0" u="none" strike="noStrike" noProof="0">
                          <a:solidFill>
                            <a:srgbClr val="000000"/>
                          </a:solidFill>
                          <a:latin typeface="Calibri"/>
                        </a:rPr>
                        <a:t>emotions</a:t>
                      </a:r>
                      <a:endParaRPr lang="en-US"/>
                    </a:p>
                  </a:txBody>
                  <a:tcPr/>
                </a:tc>
                <a:extLst>
                  <a:ext uri="{0D108BD9-81ED-4DB2-BD59-A6C34878D82A}">
                    <a16:rowId xmlns:a16="http://schemas.microsoft.com/office/drawing/2014/main" val="2502458908"/>
                  </a:ext>
                </a:extLst>
              </a:tr>
            </a:tbl>
          </a:graphicData>
        </a:graphic>
      </p:graphicFrame>
      <p:sp>
        <p:nvSpPr>
          <p:cNvPr id="3" name="Tijdelijke aanduiding voor tekst 4">
            <a:extLst>
              <a:ext uri="{FF2B5EF4-FFF2-40B4-BE49-F238E27FC236}">
                <a16:creationId xmlns:a16="http://schemas.microsoft.com/office/drawing/2014/main" id="{ED5D835F-6E1E-D07D-4558-1B46D643A71F}"/>
              </a:ext>
            </a:extLst>
          </p:cNvPr>
          <p:cNvSpPr txBox="1">
            <a:spLocks/>
          </p:cNvSpPr>
          <p:nvPr/>
        </p:nvSpPr>
        <p:spPr>
          <a:xfrm>
            <a:off x="527856" y="1048422"/>
            <a:ext cx="11144922" cy="471498"/>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Tx/>
              <a:buNone/>
              <a:defRPr sz="3000" b="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600">
                <a:latin typeface="Open Sans SemiBold"/>
                <a:ea typeface="Open Sans SemiBold"/>
                <a:cs typeface="Open Sans SemiBold"/>
              </a:rPr>
              <a:t>Model Development</a:t>
            </a:r>
            <a:endParaRPr lang="nl-NL" sz="2600">
              <a:ea typeface="Open Sans SemiBold"/>
              <a:cs typeface="Open Sans SemiBold"/>
            </a:endParaRPr>
          </a:p>
        </p:txBody>
      </p:sp>
    </p:spTree>
    <p:extLst>
      <p:ext uri="{BB962C8B-B14F-4D97-AF65-F5344CB8AC3E}">
        <p14:creationId xmlns:p14="http://schemas.microsoft.com/office/powerpoint/2010/main" val="39093471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15</a:t>
            </a:fld>
            <a:endParaRPr lang="nl-NL"/>
          </a:p>
        </p:txBody>
      </p:sp>
      <p:sp>
        <p:nvSpPr>
          <p:cNvPr id="14" name="Title 4">
            <a:extLst>
              <a:ext uri="{FF2B5EF4-FFF2-40B4-BE49-F238E27FC236}">
                <a16:creationId xmlns:a16="http://schemas.microsoft.com/office/drawing/2014/main" id="{9C1E268E-30F5-1E8B-118B-465403D1214F}"/>
              </a:ext>
            </a:extLst>
          </p:cNvPr>
          <p:cNvSpPr>
            <a:spLocks noGrp="1"/>
          </p:cNvSpPr>
          <p:nvPr>
            <p:ph type="title"/>
          </p:nvPr>
        </p:nvSpPr>
        <p:spPr>
          <a:xfrm>
            <a:off x="537882" y="412477"/>
            <a:ext cx="11144922" cy="867684"/>
          </a:xfrm>
        </p:spPr>
        <p:txBody>
          <a:bodyPr lIns="91440" tIns="45720" rIns="91440" bIns="45720" anchor="t"/>
          <a:lstStyle/>
          <a:p>
            <a:r>
              <a:rPr lang="en-GB">
                <a:latin typeface="Open Sans Semibold"/>
                <a:ea typeface="Open Sans Semibold"/>
                <a:cs typeface="Open Sans Semibold"/>
              </a:rPr>
              <a:t>Simple NN (Neural Network)</a:t>
            </a:r>
          </a:p>
        </p:txBody>
      </p:sp>
      <p:sp>
        <p:nvSpPr>
          <p:cNvPr id="3" name="Tijdelijke aanduiding voor tekst 4">
            <a:extLst>
              <a:ext uri="{FF2B5EF4-FFF2-40B4-BE49-F238E27FC236}">
                <a16:creationId xmlns:a16="http://schemas.microsoft.com/office/drawing/2014/main" id="{46977A5E-CC20-89F8-FAAF-C4844CEF988E}"/>
              </a:ext>
            </a:extLst>
          </p:cNvPr>
          <p:cNvSpPr txBox="1">
            <a:spLocks/>
          </p:cNvSpPr>
          <p:nvPr/>
        </p:nvSpPr>
        <p:spPr>
          <a:xfrm>
            <a:off x="527856" y="1048422"/>
            <a:ext cx="11144922" cy="471498"/>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Tx/>
              <a:buNone/>
              <a:defRPr sz="3000" b="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600">
                <a:latin typeface="Open Sans SemiBold"/>
                <a:ea typeface="Open Sans SemiBold"/>
                <a:cs typeface="Open Sans SemiBold"/>
              </a:rPr>
              <a:t>1st Iteration</a:t>
            </a:r>
            <a:endParaRPr lang="nl-NL" sz="2600">
              <a:ea typeface="Open Sans SemiBold"/>
              <a:cs typeface="Open Sans SemiBold"/>
            </a:endParaRPr>
          </a:p>
        </p:txBody>
      </p:sp>
      <p:sp>
        <p:nvSpPr>
          <p:cNvPr id="2" name="Content Placeholder 2">
            <a:extLst>
              <a:ext uri="{FF2B5EF4-FFF2-40B4-BE49-F238E27FC236}">
                <a16:creationId xmlns:a16="http://schemas.microsoft.com/office/drawing/2014/main" id="{544871A1-071E-A808-7424-DCE9E9C479EC}"/>
              </a:ext>
            </a:extLst>
          </p:cNvPr>
          <p:cNvSpPr>
            <a:spLocks noGrp="1"/>
          </p:cNvSpPr>
          <p:nvPr>
            <p:ph sz="quarter" idx="15"/>
          </p:nvPr>
        </p:nvSpPr>
        <p:spPr>
          <a:xfrm>
            <a:off x="537882" y="1471381"/>
            <a:ext cx="11144922" cy="4154984"/>
          </a:xfrm>
        </p:spPr>
        <p:txBody>
          <a:bodyPr wrap="square" lIns="91440" tIns="45720" rIns="91440" bIns="45720" anchor="t">
            <a:noAutofit/>
          </a:bodyPr>
          <a:lstStyle/>
          <a:p>
            <a:pPr marL="198755" indent="-198755"/>
            <a:endParaRPr lang="en-GB">
              <a:ea typeface="Open Sans" panose="020B0606030504020204" pitchFamily="34" charset="0"/>
              <a:cs typeface="Open Sans" panose="020B0606030504020204" pitchFamily="34" charset="0"/>
            </a:endParaRPr>
          </a:p>
          <a:p>
            <a:pPr marL="198755" indent="-198755"/>
            <a:r>
              <a:rPr lang="en-GB">
                <a:latin typeface="Open Sans"/>
                <a:ea typeface="Open Sans"/>
                <a:cs typeface="Open Sans"/>
              </a:rPr>
              <a:t>Simple Neural Network</a:t>
            </a:r>
          </a:p>
          <a:p>
            <a:pPr marL="198755" indent="-198755"/>
            <a:endParaRPr lang="en-GB">
              <a:ea typeface="Open Sans" panose="020B0606030504020204" pitchFamily="34" charset="0"/>
              <a:cs typeface="Open Sans" panose="020B0606030504020204" pitchFamily="34" charset="0"/>
            </a:endParaRPr>
          </a:p>
          <a:p>
            <a:pPr marL="198755" indent="-198755"/>
            <a:r>
              <a:rPr lang="en-GB">
                <a:latin typeface="Open Sans"/>
                <a:ea typeface="Open Sans"/>
                <a:cs typeface="Open Sans"/>
              </a:rPr>
              <a:t>Unbalanced emotions</a:t>
            </a:r>
            <a:endParaRPr lang="en-GB">
              <a:ea typeface="Open Sans"/>
              <a:cs typeface="Open Sans"/>
            </a:endParaRPr>
          </a:p>
          <a:p>
            <a:pPr marL="198755" indent="-198755"/>
            <a:endParaRPr lang="en-GB">
              <a:ea typeface="Open Sans" panose="020B0606030504020204" pitchFamily="34" charset="0"/>
              <a:cs typeface="Open Sans" panose="020B0606030504020204" pitchFamily="34" charset="0"/>
            </a:endParaRPr>
          </a:p>
          <a:p>
            <a:pPr marL="198755" indent="-198755"/>
            <a:r>
              <a:rPr lang="en-GB">
                <a:latin typeface="Open Sans"/>
                <a:ea typeface="Open Sans"/>
                <a:cs typeface="Open Sans"/>
              </a:rPr>
              <a:t>F1 on test set: 0.650</a:t>
            </a:r>
          </a:p>
        </p:txBody>
      </p:sp>
      <p:pic>
        <p:nvPicPr>
          <p:cNvPr id="5" name="Picture 4" descr="A graph with blue and orange lines&#10;&#10;Description automatically generated">
            <a:extLst>
              <a:ext uri="{FF2B5EF4-FFF2-40B4-BE49-F238E27FC236}">
                <a16:creationId xmlns:a16="http://schemas.microsoft.com/office/drawing/2014/main" id="{B33D55F9-F23C-CFFB-B5CE-17C169DDE58B}"/>
              </a:ext>
            </a:extLst>
          </p:cNvPr>
          <p:cNvPicPr>
            <a:picLocks noChangeAspect="1"/>
          </p:cNvPicPr>
          <p:nvPr/>
        </p:nvPicPr>
        <p:blipFill>
          <a:blip r:embed="rId3"/>
          <a:stretch>
            <a:fillRect/>
          </a:stretch>
        </p:blipFill>
        <p:spPr>
          <a:xfrm>
            <a:off x="5723942" y="1492879"/>
            <a:ext cx="5266954" cy="4160528"/>
          </a:xfrm>
          <a:prstGeom prst="rect">
            <a:avLst/>
          </a:prstGeom>
        </p:spPr>
      </p:pic>
    </p:spTree>
    <p:extLst>
      <p:ext uri="{BB962C8B-B14F-4D97-AF65-F5344CB8AC3E}">
        <p14:creationId xmlns:p14="http://schemas.microsoft.com/office/powerpoint/2010/main" val="26839943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16</a:t>
            </a:fld>
            <a:endParaRPr lang="nl-NL"/>
          </a:p>
        </p:txBody>
      </p:sp>
      <p:sp>
        <p:nvSpPr>
          <p:cNvPr id="14" name="Title 4">
            <a:extLst>
              <a:ext uri="{FF2B5EF4-FFF2-40B4-BE49-F238E27FC236}">
                <a16:creationId xmlns:a16="http://schemas.microsoft.com/office/drawing/2014/main" id="{9C1E268E-30F5-1E8B-118B-465403D1214F}"/>
              </a:ext>
            </a:extLst>
          </p:cNvPr>
          <p:cNvSpPr>
            <a:spLocks noGrp="1"/>
          </p:cNvSpPr>
          <p:nvPr>
            <p:ph type="title"/>
          </p:nvPr>
        </p:nvSpPr>
        <p:spPr>
          <a:xfrm>
            <a:off x="537882" y="412477"/>
            <a:ext cx="11144922" cy="867684"/>
          </a:xfrm>
        </p:spPr>
        <p:txBody>
          <a:bodyPr lIns="91440" tIns="45720" rIns="91440" bIns="45720" anchor="t"/>
          <a:lstStyle/>
          <a:p>
            <a:r>
              <a:rPr lang="en-US">
                <a:latin typeface="Open Sans Semibold"/>
                <a:ea typeface="Open Sans Semibold"/>
                <a:cs typeface="Open Sans Semibold"/>
              </a:rPr>
              <a:t>BERT model</a:t>
            </a:r>
            <a:endParaRPr lang="en-US">
              <a:ea typeface="Open Sans Semibold" panose="020B0606030504020204" pitchFamily="34" charset="0"/>
              <a:cs typeface="Open Sans Semibold" panose="020B0606030504020204" pitchFamily="34" charset="0"/>
            </a:endParaRPr>
          </a:p>
        </p:txBody>
      </p:sp>
      <p:sp>
        <p:nvSpPr>
          <p:cNvPr id="3" name="Tijdelijke aanduiding voor tekst 4">
            <a:extLst>
              <a:ext uri="{FF2B5EF4-FFF2-40B4-BE49-F238E27FC236}">
                <a16:creationId xmlns:a16="http://schemas.microsoft.com/office/drawing/2014/main" id="{7F366A1A-B35B-251A-01B4-249E344BD6A6}"/>
              </a:ext>
            </a:extLst>
          </p:cNvPr>
          <p:cNvSpPr txBox="1">
            <a:spLocks/>
          </p:cNvSpPr>
          <p:nvPr/>
        </p:nvSpPr>
        <p:spPr>
          <a:xfrm>
            <a:off x="527856" y="1048422"/>
            <a:ext cx="11144922" cy="471498"/>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Tx/>
              <a:buNone/>
              <a:defRPr sz="3000" b="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600">
                <a:latin typeface="Open Sans SemiBold"/>
                <a:ea typeface="Open Sans SemiBold"/>
                <a:cs typeface="Open Sans SemiBold"/>
              </a:rPr>
              <a:t>2nd Iteration</a:t>
            </a:r>
          </a:p>
        </p:txBody>
      </p:sp>
      <p:sp>
        <p:nvSpPr>
          <p:cNvPr id="2" name="Content Placeholder 2">
            <a:extLst>
              <a:ext uri="{FF2B5EF4-FFF2-40B4-BE49-F238E27FC236}">
                <a16:creationId xmlns:a16="http://schemas.microsoft.com/office/drawing/2014/main" id="{9E3C0E96-CE51-940B-3DDC-9C1240F906E6}"/>
              </a:ext>
            </a:extLst>
          </p:cNvPr>
          <p:cNvSpPr>
            <a:spLocks noGrp="1"/>
          </p:cNvSpPr>
          <p:nvPr>
            <p:ph sz="quarter" idx="15"/>
          </p:nvPr>
        </p:nvSpPr>
        <p:spPr>
          <a:xfrm>
            <a:off x="537882" y="1471381"/>
            <a:ext cx="11144922" cy="4154984"/>
          </a:xfrm>
        </p:spPr>
        <p:txBody>
          <a:bodyPr wrap="square" lIns="91440" tIns="45720" rIns="91440" bIns="45720" anchor="t">
            <a:noAutofit/>
          </a:bodyPr>
          <a:lstStyle/>
          <a:p>
            <a:pPr marL="198755" indent="-198755"/>
            <a:endParaRPr lang="en-GB">
              <a:ea typeface="Open Sans" panose="020B0606030504020204" pitchFamily="34" charset="0"/>
              <a:cs typeface="Open Sans" panose="020B0606030504020204" pitchFamily="34" charset="0"/>
            </a:endParaRPr>
          </a:p>
          <a:p>
            <a:pPr marL="198755" indent="-198755"/>
            <a:r>
              <a:rPr lang="en-GB">
                <a:latin typeface="Open Sans"/>
                <a:ea typeface="Open Sans"/>
                <a:cs typeface="Open Sans"/>
              </a:rPr>
              <a:t>BERT base-uncased (Bidirectional Encoder Representations Transformer)</a:t>
            </a:r>
          </a:p>
          <a:p>
            <a:pPr marL="198755" indent="-198755"/>
            <a:endParaRPr lang="en-GB">
              <a:ea typeface="Open Sans" panose="020B0606030504020204" pitchFamily="34" charset="0"/>
              <a:cs typeface="Open Sans" panose="020B0606030504020204" pitchFamily="34" charset="0"/>
            </a:endParaRPr>
          </a:p>
          <a:p>
            <a:pPr marL="198755" indent="-198755"/>
            <a:r>
              <a:rPr lang="en-GB" b="1">
                <a:latin typeface="Open Sans"/>
                <a:ea typeface="Open Sans"/>
                <a:cs typeface="Open Sans"/>
              </a:rPr>
              <a:t>Balanced </a:t>
            </a:r>
            <a:r>
              <a:rPr lang="pl-PL">
                <a:latin typeface="Open Sans"/>
                <a:ea typeface="Open Sans"/>
                <a:cs typeface="Open Sans"/>
              </a:rPr>
              <a:t>emotions</a:t>
            </a:r>
            <a:endParaRPr lang="en-GB">
              <a:latin typeface="Open Sans"/>
              <a:ea typeface="Open Sans"/>
              <a:cs typeface="Open Sans"/>
            </a:endParaRPr>
          </a:p>
          <a:p>
            <a:pPr marL="0" indent="0">
              <a:buNone/>
            </a:pPr>
            <a:endParaRPr lang="en-GB">
              <a:ea typeface="Open Sans" panose="020B0606030504020204" pitchFamily="34" charset="0"/>
              <a:cs typeface="Open Sans" panose="020B0606030504020204" pitchFamily="34" charset="0"/>
            </a:endParaRPr>
          </a:p>
          <a:p>
            <a:pPr marL="198755" indent="-198755"/>
            <a:r>
              <a:rPr lang="en-GB">
                <a:latin typeface="Open Sans"/>
                <a:ea typeface="Open Sans"/>
                <a:cs typeface="Open Sans"/>
              </a:rPr>
              <a:t>F1 on test set: 0.789</a:t>
            </a:r>
          </a:p>
        </p:txBody>
      </p:sp>
    </p:spTree>
    <p:extLst>
      <p:ext uri="{BB962C8B-B14F-4D97-AF65-F5344CB8AC3E}">
        <p14:creationId xmlns:p14="http://schemas.microsoft.com/office/powerpoint/2010/main" val="31856683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17</a:t>
            </a:fld>
            <a:endParaRPr lang="nl-NL"/>
          </a:p>
        </p:txBody>
      </p:sp>
      <p:sp>
        <p:nvSpPr>
          <p:cNvPr id="14" name="Title 4">
            <a:extLst>
              <a:ext uri="{FF2B5EF4-FFF2-40B4-BE49-F238E27FC236}">
                <a16:creationId xmlns:a16="http://schemas.microsoft.com/office/drawing/2014/main" id="{9C1E268E-30F5-1E8B-118B-465403D1214F}"/>
              </a:ext>
            </a:extLst>
          </p:cNvPr>
          <p:cNvSpPr>
            <a:spLocks noGrp="1"/>
          </p:cNvSpPr>
          <p:nvPr>
            <p:ph type="title"/>
          </p:nvPr>
        </p:nvSpPr>
        <p:spPr>
          <a:xfrm>
            <a:off x="537882" y="412477"/>
            <a:ext cx="11144922" cy="867684"/>
          </a:xfrm>
        </p:spPr>
        <p:txBody>
          <a:bodyPr lIns="91440" tIns="45720" rIns="91440" bIns="45720" anchor="t"/>
          <a:lstStyle/>
          <a:p>
            <a:r>
              <a:rPr lang="en-US">
                <a:latin typeface="Open Sans Semibold"/>
                <a:ea typeface="Open Sans Semibold"/>
                <a:cs typeface="Open Sans Semibold"/>
              </a:rPr>
              <a:t>BERT model</a:t>
            </a:r>
            <a:endParaRPr lang="en-US">
              <a:ea typeface="Open Sans Semibold" panose="020B0606030504020204" pitchFamily="34" charset="0"/>
              <a:cs typeface="Open Sans Semibold" panose="020B0606030504020204" pitchFamily="34" charset="0"/>
            </a:endParaRPr>
          </a:p>
        </p:txBody>
      </p:sp>
      <p:sp>
        <p:nvSpPr>
          <p:cNvPr id="3" name="Tijdelijke aanduiding voor tekst 4">
            <a:extLst>
              <a:ext uri="{FF2B5EF4-FFF2-40B4-BE49-F238E27FC236}">
                <a16:creationId xmlns:a16="http://schemas.microsoft.com/office/drawing/2014/main" id="{7F366A1A-B35B-251A-01B4-249E344BD6A6}"/>
              </a:ext>
            </a:extLst>
          </p:cNvPr>
          <p:cNvSpPr txBox="1">
            <a:spLocks/>
          </p:cNvSpPr>
          <p:nvPr/>
        </p:nvSpPr>
        <p:spPr>
          <a:xfrm>
            <a:off x="527856" y="1048422"/>
            <a:ext cx="11144922" cy="471498"/>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Tx/>
              <a:buNone/>
              <a:defRPr sz="3000" b="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600">
                <a:latin typeface="Open Sans SemiBold"/>
                <a:ea typeface="Open Sans SemiBold"/>
                <a:cs typeface="Open Sans SemiBold"/>
              </a:rPr>
              <a:t>3rd Iteration</a:t>
            </a:r>
          </a:p>
        </p:txBody>
      </p:sp>
      <p:sp>
        <p:nvSpPr>
          <p:cNvPr id="2" name="Content Placeholder 2">
            <a:extLst>
              <a:ext uri="{FF2B5EF4-FFF2-40B4-BE49-F238E27FC236}">
                <a16:creationId xmlns:a16="http://schemas.microsoft.com/office/drawing/2014/main" id="{9E3C0E96-CE51-940B-3DDC-9C1240F906E6}"/>
              </a:ext>
            </a:extLst>
          </p:cNvPr>
          <p:cNvSpPr>
            <a:spLocks noGrp="1"/>
          </p:cNvSpPr>
          <p:nvPr>
            <p:ph sz="quarter" idx="15"/>
          </p:nvPr>
        </p:nvSpPr>
        <p:spPr>
          <a:xfrm>
            <a:off x="537882" y="1471381"/>
            <a:ext cx="11144922" cy="4154984"/>
          </a:xfrm>
        </p:spPr>
        <p:txBody>
          <a:bodyPr wrap="square" lIns="91440" tIns="45720" rIns="91440" bIns="45720" anchor="t">
            <a:noAutofit/>
          </a:bodyPr>
          <a:lstStyle/>
          <a:p>
            <a:pPr marL="198755" indent="-198755"/>
            <a:endParaRPr lang="en-GB">
              <a:ea typeface="Open Sans" panose="020B0606030504020204" pitchFamily="34" charset="0"/>
              <a:cs typeface="Open Sans" panose="020B0606030504020204" pitchFamily="34" charset="0"/>
            </a:endParaRPr>
          </a:p>
          <a:p>
            <a:pPr marL="198755" indent="-198755"/>
            <a:r>
              <a:rPr lang="en-GB">
                <a:latin typeface="Open Sans"/>
                <a:ea typeface="Open Sans"/>
                <a:cs typeface="Open Sans"/>
              </a:rPr>
              <a:t>BERT base-uncased (Bidirectional Encoder Representations Transformer)</a:t>
            </a:r>
          </a:p>
          <a:p>
            <a:pPr marL="198755" indent="-198755"/>
            <a:endParaRPr lang="en-GB">
              <a:ea typeface="Open Sans" panose="020B0606030504020204" pitchFamily="34" charset="0"/>
              <a:cs typeface="Open Sans" panose="020B0606030504020204" pitchFamily="34" charset="0"/>
            </a:endParaRPr>
          </a:p>
          <a:p>
            <a:pPr marL="198755" indent="-198755"/>
            <a:r>
              <a:rPr lang="en-GB">
                <a:latin typeface="Open Sans"/>
                <a:ea typeface="Open Sans"/>
                <a:cs typeface="Open Sans"/>
              </a:rPr>
              <a:t>Unbalanced </a:t>
            </a:r>
            <a:r>
              <a:rPr lang="pl-PL" err="1">
                <a:latin typeface="Open Sans"/>
                <a:ea typeface="Open Sans"/>
                <a:cs typeface="Open Sans"/>
              </a:rPr>
              <a:t>emotions</a:t>
            </a:r>
            <a:endParaRPr lang="en-GB" err="1">
              <a:latin typeface="Open Sans"/>
              <a:ea typeface="Open Sans"/>
              <a:cs typeface="Open Sans"/>
            </a:endParaRPr>
          </a:p>
          <a:p>
            <a:pPr marL="198755" indent="-198755"/>
            <a:endParaRPr lang="en-GB">
              <a:ea typeface="Open Sans" panose="020B0606030504020204" pitchFamily="34" charset="0"/>
              <a:cs typeface="Open Sans" panose="020B0606030504020204" pitchFamily="34" charset="0"/>
            </a:endParaRPr>
          </a:p>
          <a:p>
            <a:pPr marL="198755" indent="-198755"/>
            <a:r>
              <a:rPr lang="en-GB" b="1">
                <a:latin typeface="Open Sans"/>
                <a:ea typeface="Open Sans"/>
                <a:cs typeface="Open Sans"/>
              </a:rPr>
              <a:t>Augmented Data </a:t>
            </a:r>
            <a:endParaRPr lang="en-GB" b="1">
              <a:ea typeface="Open Sans" panose="020B0606030504020204" pitchFamily="34" charset="0"/>
              <a:cs typeface="Open Sans" panose="020B0606030504020204" pitchFamily="34" charset="0"/>
            </a:endParaRPr>
          </a:p>
          <a:p>
            <a:pPr marL="0" indent="0">
              <a:buNone/>
            </a:pPr>
            <a:endParaRPr lang="en-GB">
              <a:latin typeface="Open Sans"/>
              <a:ea typeface="Open Sans"/>
              <a:cs typeface="Open Sans"/>
            </a:endParaRPr>
          </a:p>
          <a:p>
            <a:pPr marL="198755" indent="-198755"/>
            <a:r>
              <a:rPr lang="en-GB">
                <a:latin typeface="Open Sans"/>
                <a:ea typeface="Open Sans"/>
                <a:cs typeface="Open Sans"/>
              </a:rPr>
              <a:t>F1 on test set: 0.843</a:t>
            </a:r>
          </a:p>
        </p:txBody>
      </p:sp>
    </p:spTree>
    <p:extLst>
      <p:ext uri="{BB962C8B-B14F-4D97-AF65-F5344CB8AC3E}">
        <p14:creationId xmlns:p14="http://schemas.microsoft.com/office/powerpoint/2010/main" val="9962388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9F9BC7BE-66F0-BE0B-A10A-E9D08020ABAB}"/>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Tijdelijke aanduiding voor inhoud 2">
            <a:extLst>
              <a:ext uri="{FF2B5EF4-FFF2-40B4-BE49-F238E27FC236}">
                <a16:creationId xmlns:a16="http://schemas.microsoft.com/office/drawing/2014/main" id="{32CE178F-3AAC-3A92-46E2-B284E4D8BE22}"/>
              </a:ext>
            </a:extLst>
          </p:cNvPr>
          <p:cNvSpPr>
            <a:spLocks noGrp="1"/>
          </p:cNvSpPr>
          <p:nvPr>
            <p:ph sz="quarter" idx="15"/>
          </p:nvPr>
        </p:nvSpPr>
        <p:spPr/>
        <p:txBody>
          <a:bodyPr lIns="91440" tIns="45720" rIns="91440" bIns="45720" anchor="t">
            <a:noAutofit/>
          </a:bodyPr>
          <a:lstStyle/>
          <a:p>
            <a:pPr marL="198755" indent="-198755"/>
            <a:r>
              <a:rPr lang="nl-NL">
                <a:latin typeface="Open Sans"/>
                <a:ea typeface="Open Sans"/>
                <a:cs typeface="Open Sans"/>
              </a:rPr>
              <a:t>7B, 14B, 70B Parameters</a:t>
            </a:r>
            <a:endParaRPr lang="nl-NL">
              <a:ea typeface="Open Sans" panose="020B0606030504020204" pitchFamily="34" charset="0"/>
              <a:cs typeface="Open Sans" panose="020B0606030504020204" pitchFamily="34" charset="0"/>
            </a:endParaRPr>
          </a:p>
          <a:p>
            <a:pPr marL="198755" indent="-198755"/>
            <a:endParaRPr lang="nl-NL">
              <a:ea typeface="Open Sans" panose="020B0606030504020204" pitchFamily="34" charset="0"/>
              <a:cs typeface="Open Sans" panose="020B0606030504020204" pitchFamily="34" charset="0"/>
            </a:endParaRPr>
          </a:p>
          <a:p>
            <a:pPr marL="198755" indent="-198755"/>
            <a:r>
              <a:rPr lang="nl-NL" err="1">
                <a:latin typeface="Open Sans"/>
                <a:ea typeface="Open Sans"/>
                <a:cs typeface="Open Sans"/>
              </a:rPr>
              <a:t>Balanced</a:t>
            </a:r>
            <a:r>
              <a:rPr lang="nl-NL">
                <a:latin typeface="Open Sans"/>
                <a:ea typeface="Open Sans"/>
                <a:cs typeface="Open Sans"/>
              </a:rPr>
              <a:t> emotions</a:t>
            </a:r>
            <a:endParaRPr lang="nl-NL">
              <a:ea typeface="Open Sans" panose="020B0606030504020204" pitchFamily="34" charset="0"/>
              <a:cs typeface="Open Sans" panose="020B0606030504020204" pitchFamily="34" charset="0"/>
            </a:endParaRPr>
          </a:p>
          <a:p>
            <a:pPr marL="198755" indent="-198755"/>
            <a:endParaRPr lang="nl-NL">
              <a:ea typeface="Open Sans" panose="020B0606030504020204" pitchFamily="34" charset="0"/>
              <a:cs typeface="Open Sans" panose="020B0606030504020204" pitchFamily="34" charset="0"/>
            </a:endParaRPr>
          </a:p>
          <a:p>
            <a:pPr marL="198755" indent="-198755"/>
            <a:endParaRPr lang="nl-NL">
              <a:ea typeface="Open Sans" panose="020B0606030504020204" pitchFamily="34" charset="0"/>
              <a:cs typeface="Open Sans" panose="020B0606030504020204" pitchFamily="34" charset="0"/>
            </a:endParaRPr>
          </a:p>
          <a:p>
            <a:pPr marL="198755" indent="-198755"/>
            <a:endParaRPr lang="nl-NL">
              <a:ea typeface="Open Sans" panose="020B0606030504020204" pitchFamily="34" charset="0"/>
              <a:cs typeface="Open Sans" panose="020B0606030504020204" pitchFamily="34" charset="0"/>
            </a:endParaRPr>
          </a:p>
          <a:p>
            <a:pPr marL="198755" indent="-198755"/>
            <a:endParaRPr lang="nl-NL">
              <a:ea typeface="Open Sans" panose="020B0606030504020204" pitchFamily="34" charset="0"/>
              <a:cs typeface="Open Sans" panose="020B0606030504020204" pitchFamily="34" charset="0"/>
            </a:endParaRPr>
          </a:p>
          <a:p>
            <a:pPr marL="198755" indent="-198755"/>
            <a:endParaRPr lang="nl-NL">
              <a:ea typeface="Open Sans" panose="020B0606030504020204" pitchFamily="34" charset="0"/>
              <a:cs typeface="Open Sans" panose="020B0606030504020204" pitchFamily="34" charset="0"/>
            </a:endParaRPr>
          </a:p>
        </p:txBody>
      </p:sp>
      <p:sp>
        <p:nvSpPr>
          <p:cNvPr id="4" name="Titel 3">
            <a:extLst>
              <a:ext uri="{FF2B5EF4-FFF2-40B4-BE49-F238E27FC236}">
                <a16:creationId xmlns:a16="http://schemas.microsoft.com/office/drawing/2014/main" id="{55CE5A94-AE9F-712D-507C-F8CA08D4B369}"/>
              </a:ext>
            </a:extLst>
          </p:cNvPr>
          <p:cNvSpPr>
            <a:spLocks noGrp="1"/>
          </p:cNvSpPr>
          <p:nvPr>
            <p:ph type="title"/>
          </p:nvPr>
        </p:nvSpPr>
        <p:spPr/>
        <p:txBody>
          <a:bodyPr lIns="91440" tIns="45720" rIns="91440" bIns="45720" anchor="t"/>
          <a:lstStyle/>
          <a:p>
            <a:r>
              <a:rPr lang="nl-NL" err="1">
                <a:latin typeface="Open Sans Semibold"/>
                <a:ea typeface="Open Sans Semibold"/>
                <a:cs typeface="Open Sans Semibold"/>
              </a:rPr>
              <a:t>Llama</a:t>
            </a:r>
            <a:r>
              <a:rPr lang="nl-NL">
                <a:latin typeface="Open Sans Semibold"/>
                <a:ea typeface="Open Sans Semibold"/>
                <a:cs typeface="Open Sans Semibold"/>
              </a:rPr>
              <a:t> 2 model</a:t>
            </a:r>
            <a:br>
              <a:rPr lang="nl-NL">
                <a:latin typeface="Open Sans Semibold"/>
                <a:ea typeface="Open Sans Semibold"/>
                <a:cs typeface="Open Sans Semibold"/>
              </a:rPr>
            </a:br>
            <a:r>
              <a:rPr lang="nl-NL" sz="2600">
                <a:solidFill>
                  <a:srgbClr val="00B7EE"/>
                </a:solidFill>
                <a:latin typeface="Open Sans Semibold"/>
                <a:ea typeface="Open Sans Semibold"/>
                <a:cs typeface="Open Sans Semibold"/>
              </a:rPr>
              <a:t>3rd Iteration</a:t>
            </a:r>
            <a:endParaRPr lang="nl-NL">
              <a:latin typeface="Open Sans Semibold"/>
            </a:endParaRPr>
          </a:p>
        </p:txBody>
      </p:sp>
    </p:spTree>
    <p:extLst>
      <p:ext uri="{BB962C8B-B14F-4D97-AF65-F5344CB8AC3E}">
        <p14:creationId xmlns:p14="http://schemas.microsoft.com/office/powerpoint/2010/main" val="3441635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19</a:t>
            </a:fld>
            <a:endParaRPr lang="nl-NL"/>
          </a:p>
        </p:txBody>
      </p:sp>
      <p:sp>
        <p:nvSpPr>
          <p:cNvPr id="14" name="Title 4">
            <a:extLst>
              <a:ext uri="{FF2B5EF4-FFF2-40B4-BE49-F238E27FC236}">
                <a16:creationId xmlns:a16="http://schemas.microsoft.com/office/drawing/2014/main" id="{9C1E268E-30F5-1E8B-118B-465403D1214F}"/>
              </a:ext>
            </a:extLst>
          </p:cNvPr>
          <p:cNvSpPr>
            <a:spLocks noGrp="1"/>
          </p:cNvSpPr>
          <p:nvPr>
            <p:ph type="title"/>
          </p:nvPr>
        </p:nvSpPr>
        <p:spPr>
          <a:xfrm>
            <a:off x="537882" y="412477"/>
            <a:ext cx="11144922" cy="867684"/>
          </a:xfrm>
        </p:spPr>
        <p:txBody>
          <a:bodyPr lIns="91440" tIns="45720" rIns="91440" bIns="45720" anchor="t"/>
          <a:lstStyle/>
          <a:p>
            <a:r>
              <a:rPr lang="en-US" err="1">
                <a:latin typeface="Open Sans Semibold"/>
                <a:ea typeface="Open Sans Semibold"/>
                <a:cs typeface="Open Sans Semibold"/>
              </a:rPr>
              <a:t>RoBERTa</a:t>
            </a:r>
            <a:endParaRPr lang="en-US">
              <a:ea typeface="Open Sans Semibold" panose="020B0606030504020204" pitchFamily="34" charset="0"/>
              <a:cs typeface="Open Sans Semibold" panose="020B0606030504020204" pitchFamily="34" charset="0"/>
            </a:endParaRPr>
          </a:p>
        </p:txBody>
      </p:sp>
      <p:sp>
        <p:nvSpPr>
          <p:cNvPr id="3" name="Tijdelijke aanduiding voor tekst 4">
            <a:extLst>
              <a:ext uri="{FF2B5EF4-FFF2-40B4-BE49-F238E27FC236}">
                <a16:creationId xmlns:a16="http://schemas.microsoft.com/office/drawing/2014/main" id="{9FEA1948-D2DB-4620-DD36-63CF26787C86}"/>
              </a:ext>
            </a:extLst>
          </p:cNvPr>
          <p:cNvSpPr txBox="1">
            <a:spLocks/>
          </p:cNvSpPr>
          <p:nvPr/>
        </p:nvSpPr>
        <p:spPr>
          <a:xfrm>
            <a:off x="527856" y="1048422"/>
            <a:ext cx="11144922" cy="471498"/>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Tx/>
              <a:buNone/>
              <a:defRPr sz="3000" b="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600">
                <a:latin typeface="Open Sans SemiBold"/>
                <a:ea typeface="Open Sans SemiBold"/>
                <a:cs typeface="Open Sans SemiBold"/>
              </a:rPr>
              <a:t>Best Performing Model</a:t>
            </a:r>
            <a:endParaRPr lang="nl-NL" sz="2600">
              <a:ea typeface="Open Sans SemiBold"/>
              <a:cs typeface="Open Sans SemiBold"/>
            </a:endParaRPr>
          </a:p>
        </p:txBody>
      </p:sp>
      <p:sp>
        <p:nvSpPr>
          <p:cNvPr id="2" name="Content Placeholder 2">
            <a:extLst>
              <a:ext uri="{FF2B5EF4-FFF2-40B4-BE49-F238E27FC236}">
                <a16:creationId xmlns:a16="http://schemas.microsoft.com/office/drawing/2014/main" id="{54B08C2A-92D3-0DE1-7BAF-CCDE8B73AE1E}"/>
              </a:ext>
            </a:extLst>
          </p:cNvPr>
          <p:cNvSpPr>
            <a:spLocks noGrp="1"/>
          </p:cNvSpPr>
          <p:nvPr>
            <p:ph sz="quarter" idx="15"/>
          </p:nvPr>
        </p:nvSpPr>
        <p:spPr>
          <a:xfrm>
            <a:off x="537882" y="1471381"/>
            <a:ext cx="11144922" cy="4154984"/>
          </a:xfrm>
        </p:spPr>
        <p:txBody>
          <a:bodyPr wrap="square" lIns="91440" tIns="45720" rIns="91440" bIns="45720" anchor="t">
            <a:noAutofit/>
          </a:bodyPr>
          <a:lstStyle/>
          <a:p>
            <a:pPr marL="198755" indent="-198755"/>
            <a:endParaRPr lang="en-GB">
              <a:ea typeface="Open Sans" panose="020B0606030504020204" pitchFamily="34" charset="0"/>
              <a:cs typeface="Open Sans" panose="020B0606030504020204" pitchFamily="34" charset="0"/>
            </a:endParaRPr>
          </a:p>
          <a:p>
            <a:pPr marL="198755" indent="-198755"/>
            <a:r>
              <a:rPr lang="en-GB" err="1">
                <a:latin typeface="Open Sans"/>
                <a:ea typeface="Open Sans"/>
                <a:cs typeface="Open Sans"/>
              </a:rPr>
              <a:t>RoBERTa</a:t>
            </a:r>
            <a:r>
              <a:rPr lang="en-GB">
                <a:latin typeface="Open Sans"/>
                <a:ea typeface="Open Sans"/>
                <a:cs typeface="Open Sans"/>
              </a:rPr>
              <a:t> base-uncased (Bidirectional Encoder Representations Transformer)</a:t>
            </a:r>
          </a:p>
          <a:p>
            <a:pPr marL="198755" indent="-198755"/>
            <a:endParaRPr lang="en-GB">
              <a:ea typeface="Open Sans" panose="020B0606030504020204" pitchFamily="34" charset="0"/>
              <a:cs typeface="Open Sans" panose="020B0606030504020204" pitchFamily="34" charset="0"/>
            </a:endParaRPr>
          </a:p>
          <a:p>
            <a:pPr marL="198755" indent="-198755"/>
            <a:r>
              <a:rPr lang="en-GB">
                <a:latin typeface="Open Sans"/>
                <a:ea typeface="Open Sans"/>
                <a:cs typeface="Open Sans"/>
              </a:rPr>
              <a:t>Balanced emotions</a:t>
            </a:r>
          </a:p>
          <a:p>
            <a:pPr marL="0" indent="0">
              <a:buNone/>
            </a:pPr>
            <a:endParaRPr lang="en-GB"/>
          </a:p>
          <a:p>
            <a:pPr marL="198755" indent="-198755"/>
            <a:r>
              <a:rPr lang="en-GB">
                <a:latin typeface="Open Sans"/>
                <a:ea typeface="Open Sans"/>
                <a:cs typeface="Open Sans"/>
              </a:rPr>
              <a:t>F1 on test set: 0.91</a:t>
            </a:r>
          </a:p>
        </p:txBody>
      </p:sp>
    </p:spTree>
    <p:extLst>
      <p:ext uri="{BB962C8B-B14F-4D97-AF65-F5344CB8AC3E}">
        <p14:creationId xmlns:p14="http://schemas.microsoft.com/office/powerpoint/2010/main" val="15661437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lIns="91440" tIns="45720" rIns="91440" bIns="45720" anchor="t"/>
          <a:lstStyle/>
          <a:p>
            <a:r>
              <a:rPr lang="nl-NL">
                <a:latin typeface="Open Sans SemiBold"/>
                <a:ea typeface="Open Sans SemiBold"/>
                <a:cs typeface="Open Sans SemiBold"/>
              </a:rPr>
              <a:t>Project Scope &amp; Datasets</a:t>
            </a:r>
            <a:endParaRPr lang="nl-NL"/>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2</a:t>
            </a:fld>
            <a:endParaRPr lang="nl-NL"/>
          </a:p>
        </p:txBody>
      </p:sp>
    </p:spTree>
    <p:extLst>
      <p:ext uri="{BB962C8B-B14F-4D97-AF65-F5344CB8AC3E}">
        <p14:creationId xmlns:p14="http://schemas.microsoft.com/office/powerpoint/2010/main" val="29049749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20</a:t>
            </a:fld>
            <a:endParaRPr lang="nl-NL"/>
          </a:p>
        </p:txBody>
      </p:sp>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6"/>
          </p:nvPr>
        </p:nvSpPr>
        <p:spPr>
          <a:xfrm>
            <a:off x="527856" y="1048422"/>
            <a:ext cx="11144922" cy="471498"/>
          </a:xfrm>
        </p:spPr>
        <p:txBody>
          <a:bodyPr lIns="91440" tIns="45720" rIns="91440" bIns="45720" anchor="t">
            <a:normAutofit/>
          </a:bodyPr>
          <a:lstStyle/>
          <a:p>
            <a:r>
              <a:rPr lang="nl-NL" sz="2600">
                <a:latin typeface="Open Sans SemiBold"/>
                <a:ea typeface="Open Sans SemiBold"/>
                <a:cs typeface="Open Sans SemiBold"/>
              </a:rPr>
              <a:t>Model Development</a:t>
            </a:r>
            <a:endParaRPr lang="nl-NL" sz="2600">
              <a:ea typeface="Open Sans SemiBold"/>
              <a:cs typeface="Open Sans SemiBold"/>
            </a:endParaRPr>
          </a:p>
        </p:txBody>
      </p:sp>
      <p:sp>
        <p:nvSpPr>
          <p:cNvPr id="14" name="Title 4">
            <a:extLst>
              <a:ext uri="{FF2B5EF4-FFF2-40B4-BE49-F238E27FC236}">
                <a16:creationId xmlns:a16="http://schemas.microsoft.com/office/drawing/2014/main" id="{9C1E268E-30F5-1E8B-118B-465403D1214F}"/>
              </a:ext>
            </a:extLst>
          </p:cNvPr>
          <p:cNvSpPr>
            <a:spLocks noGrp="1"/>
          </p:cNvSpPr>
          <p:nvPr>
            <p:ph type="title"/>
          </p:nvPr>
        </p:nvSpPr>
        <p:spPr>
          <a:xfrm>
            <a:off x="537882" y="412477"/>
            <a:ext cx="11144922" cy="867684"/>
          </a:xfrm>
        </p:spPr>
        <p:txBody>
          <a:bodyPr lIns="91440" tIns="45720" rIns="91440" bIns="45720" anchor="t"/>
          <a:lstStyle/>
          <a:p>
            <a:r>
              <a:rPr lang="en-US">
                <a:latin typeface="Open Sans Semibold"/>
                <a:ea typeface="Open Sans Semibold"/>
                <a:cs typeface="Open Sans Semibold"/>
              </a:rPr>
              <a:t>Why </a:t>
            </a:r>
            <a:r>
              <a:rPr lang="en-US" err="1">
                <a:latin typeface="Open Sans Semibold"/>
                <a:ea typeface="Open Sans Semibold"/>
                <a:cs typeface="Open Sans Semibold"/>
              </a:rPr>
              <a:t>RoBERTa</a:t>
            </a:r>
            <a:r>
              <a:rPr lang="en-US">
                <a:latin typeface="Open Sans Semibold"/>
                <a:ea typeface="Open Sans Semibold"/>
                <a:cs typeface="Open Sans Semibold"/>
              </a:rPr>
              <a:t>?</a:t>
            </a:r>
            <a:endParaRPr lang="en-US">
              <a:ea typeface="Open Sans Semibold" panose="020B0606030504020204" pitchFamily="34" charset="0"/>
              <a:cs typeface="Open Sans Semibold" panose="020B0606030504020204" pitchFamily="34" charset="0"/>
            </a:endParaRPr>
          </a:p>
        </p:txBody>
      </p:sp>
      <p:graphicFrame>
        <p:nvGraphicFramePr>
          <p:cNvPr id="8" name="Diagram 7">
            <a:extLst>
              <a:ext uri="{FF2B5EF4-FFF2-40B4-BE49-F238E27FC236}">
                <a16:creationId xmlns:a16="http://schemas.microsoft.com/office/drawing/2014/main" id="{BDADD3D0-348D-3566-4FF6-9C26D6620497}"/>
              </a:ext>
            </a:extLst>
          </p:cNvPr>
          <p:cNvGraphicFramePr/>
          <p:nvPr>
            <p:extLst>
              <p:ext uri="{D42A27DB-BD31-4B8C-83A1-F6EECF244321}">
                <p14:modId xmlns:p14="http://schemas.microsoft.com/office/powerpoint/2010/main" val="1464057262"/>
              </p:ext>
            </p:extLst>
          </p:nvPr>
        </p:nvGraphicFramePr>
        <p:xfrm>
          <a:off x="2757237" y="1870910"/>
          <a:ext cx="6677526" cy="4098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29997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lIns="91440" tIns="45720" rIns="91440" bIns="45720" anchor="t"/>
          <a:lstStyle/>
          <a:p>
            <a:r>
              <a:rPr lang="nl-NL">
                <a:latin typeface="Open Sans SemiBold"/>
                <a:ea typeface="Open Sans SemiBold"/>
                <a:cs typeface="Open Sans SemiBold"/>
              </a:rPr>
              <a:t>Error Analysis</a:t>
            </a:r>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21</a:t>
            </a:fld>
            <a:endParaRPr lang="nl-NL"/>
          </a:p>
        </p:txBody>
      </p:sp>
    </p:spTree>
    <p:extLst>
      <p:ext uri="{BB962C8B-B14F-4D97-AF65-F5344CB8AC3E}">
        <p14:creationId xmlns:p14="http://schemas.microsoft.com/office/powerpoint/2010/main" val="6618278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22</a:t>
            </a:fld>
            <a:endParaRPr lang="nl-NL"/>
          </a:p>
        </p:txBody>
      </p:sp>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6"/>
          </p:nvPr>
        </p:nvSpPr>
        <p:spPr>
          <a:xfrm>
            <a:off x="537882" y="1399343"/>
            <a:ext cx="11144922" cy="471498"/>
          </a:xfrm>
        </p:spPr>
        <p:txBody>
          <a:bodyPr lIns="91440" tIns="45720" rIns="91440" bIns="45720" anchor="t">
            <a:noAutofit/>
          </a:bodyPr>
          <a:lstStyle/>
          <a:p>
            <a:r>
              <a:rPr lang="nl-NL" sz="2300">
                <a:latin typeface="Open Sans SemiBold"/>
                <a:ea typeface="Open Sans SemiBold"/>
                <a:cs typeface="Open Sans SemiBold"/>
              </a:rPr>
              <a:t>Precision</a:t>
            </a:r>
          </a:p>
          <a:p>
            <a:endParaRPr lang="nl-NL" sz="2300">
              <a:ea typeface="Open Sans SemiBold"/>
              <a:cs typeface="Open Sans SemiBold"/>
            </a:endParaRPr>
          </a:p>
          <a:p>
            <a:r>
              <a:rPr lang="nl-NL" sz="2300" err="1">
                <a:latin typeface="Open Sans SemiBold"/>
                <a:ea typeface="Open Sans SemiBold"/>
                <a:cs typeface="Open Sans SemiBold"/>
              </a:rPr>
              <a:t>Recall</a:t>
            </a:r>
            <a:endParaRPr lang="nl-NL" sz="2300" err="1">
              <a:ea typeface="Open Sans SemiBold"/>
              <a:cs typeface="Open Sans SemiBold"/>
            </a:endParaRPr>
          </a:p>
          <a:p>
            <a:endParaRPr lang="nl-NL" sz="2300">
              <a:ea typeface="Open Sans SemiBold"/>
              <a:cs typeface="Open Sans SemiBold"/>
            </a:endParaRPr>
          </a:p>
          <a:p>
            <a:r>
              <a:rPr lang="nl-NL" sz="2300">
                <a:latin typeface="Open Sans SemiBold"/>
                <a:ea typeface="Open Sans SemiBold"/>
                <a:cs typeface="Open Sans SemiBold"/>
              </a:rPr>
              <a:t>F1</a:t>
            </a:r>
          </a:p>
          <a:p>
            <a:endParaRPr lang="nl-NL" sz="2300">
              <a:ea typeface="Open Sans SemiBold"/>
              <a:cs typeface="Open Sans SemiBold"/>
            </a:endParaRPr>
          </a:p>
        </p:txBody>
      </p:sp>
      <p:sp>
        <p:nvSpPr>
          <p:cNvPr id="14" name="Title 4">
            <a:extLst>
              <a:ext uri="{FF2B5EF4-FFF2-40B4-BE49-F238E27FC236}">
                <a16:creationId xmlns:a16="http://schemas.microsoft.com/office/drawing/2014/main" id="{9C1E268E-30F5-1E8B-118B-465403D1214F}"/>
              </a:ext>
            </a:extLst>
          </p:cNvPr>
          <p:cNvSpPr>
            <a:spLocks noGrp="1"/>
          </p:cNvSpPr>
          <p:nvPr>
            <p:ph type="title"/>
          </p:nvPr>
        </p:nvSpPr>
        <p:spPr>
          <a:xfrm>
            <a:off x="537882" y="412477"/>
            <a:ext cx="11144922" cy="867684"/>
          </a:xfrm>
        </p:spPr>
        <p:txBody>
          <a:bodyPr lIns="91440" tIns="45720" rIns="91440" bIns="45720" anchor="t"/>
          <a:lstStyle/>
          <a:p>
            <a:r>
              <a:rPr lang="en-US">
                <a:latin typeface="Open Sans Semibold"/>
                <a:ea typeface="Open Sans Semibold"/>
                <a:cs typeface="Open Sans Semibold"/>
              </a:rPr>
              <a:t>Evaluation Metrices</a:t>
            </a:r>
            <a:endParaRPr lang="nl-NL"/>
          </a:p>
        </p:txBody>
      </p:sp>
    </p:spTree>
    <p:extLst>
      <p:ext uri="{BB962C8B-B14F-4D97-AF65-F5344CB8AC3E}">
        <p14:creationId xmlns:p14="http://schemas.microsoft.com/office/powerpoint/2010/main" val="6069460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23</a:t>
            </a:fld>
            <a:endParaRPr lang="nl-NL"/>
          </a:p>
        </p:txBody>
      </p:sp>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6"/>
          </p:nvPr>
        </p:nvSpPr>
        <p:spPr>
          <a:xfrm>
            <a:off x="537882" y="1399343"/>
            <a:ext cx="11144922" cy="471498"/>
          </a:xfrm>
        </p:spPr>
        <p:txBody>
          <a:bodyPr lIns="91440" tIns="45720" rIns="91440" bIns="45720" anchor="t">
            <a:normAutofit/>
          </a:bodyPr>
          <a:lstStyle/>
          <a:p>
            <a:r>
              <a:rPr lang="nl-NL" sz="2600">
                <a:latin typeface="Open Sans SemiBold"/>
                <a:ea typeface="Open Sans SemiBold"/>
                <a:cs typeface="Open Sans SemiBold"/>
              </a:rPr>
              <a:t>Model Development</a:t>
            </a:r>
            <a:endParaRPr lang="nl-NL" sz="2600">
              <a:ea typeface="Open Sans SemiBold"/>
              <a:cs typeface="Open Sans SemiBold"/>
            </a:endParaRPr>
          </a:p>
        </p:txBody>
      </p:sp>
      <p:sp>
        <p:nvSpPr>
          <p:cNvPr id="14" name="Title 4">
            <a:extLst>
              <a:ext uri="{FF2B5EF4-FFF2-40B4-BE49-F238E27FC236}">
                <a16:creationId xmlns:a16="http://schemas.microsoft.com/office/drawing/2014/main" id="{9C1E268E-30F5-1E8B-118B-465403D1214F}"/>
              </a:ext>
            </a:extLst>
          </p:cNvPr>
          <p:cNvSpPr>
            <a:spLocks noGrp="1"/>
          </p:cNvSpPr>
          <p:nvPr>
            <p:ph type="title"/>
          </p:nvPr>
        </p:nvSpPr>
        <p:spPr>
          <a:xfrm>
            <a:off x="537882" y="412477"/>
            <a:ext cx="11144922" cy="867684"/>
          </a:xfrm>
        </p:spPr>
        <p:txBody>
          <a:bodyPr lIns="91440" tIns="45720" rIns="91440" bIns="45720" anchor="t"/>
          <a:lstStyle/>
          <a:p>
            <a:r>
              <a:rPr lang="en-US">
                <a:ea typeface="Open Sans Semibold" panose="020B0606030504020204" pitchFamily="34" charset="0"/>
                <a:cs typeface="Open Sans Semibold" panose="020B0606030504020204" pitchFamily="34" charset="0"/>
              </a:rPr>
              <a:t>Classification report</a:t>
            </a:r>
          </a:p>
        </p:txBody>
      </p:sp>
      <p:graphicFrame>
        <p:nvGraphicFramePr>
          <p:cNvPr id="9" name="Tabel 8">
            <a:extLst>
              <a:ext uri="{FF2B5EF4-FFF2-40B4-BE49-F238E27FC236}">
                <a16:creationId xmlns:a16="http://schemas.microsoft.com/office/drawing/2014/main" id="{250C06F3-3A7B-BA49-7249-11C7FE82AC9B}"/>
              </a:ext>
            </a:extLst>
          </p:cNvPr>
          <p:cNvGraphicFramePr>
            <a:graphicFrameLocks noGrp="1"/>
          </p:cNvGraphicFramePr>
          <p:nvPr>
            <p:extLst>
              <p:ext uri="{D42A27DB-BD31-4B8C-83A1-F6EECF244321}">
                <p14:modId xmlns:p14="http://schemas.microsoft.com/office/powerpoint/2010/main" val="3956365173"/>
              </p:ext>
            </p:extLst>
          </p:nvPr>
        </p:nvGraphicFramePr>
        <p:xfrm>
          <a:off x="2022118" y="2131554"/>
          <a:ext cx="8168635" cy="2595880"/>
        </p:xfrm>
        <a:graphic>
          <a:graphicData uri="http://schemas.openxmlformats.org/drawingml/2006/table">
            <a:tbl>
              <a:tblPr firstRow="1" bandRow="1">
                <a:tableStyleId>{5C22544A-7EE6-4342-B048-85BDC9FD1C3A}</a:tableStyleId>
              </a:tblPr>
              <a:tblGrid>
                <a:gridCol w="1633727">
                  <a:extLst>
                    <a:ext uri="{9D8B030D-6E8A-4147-A177-3AD203B41FA5}">
                      <a16:colId xmlns:a16="http://schemas.microsoft.com/office/drawing/2014/main" val="2992014207"/>
                    </a:ext>
                  </a:extLst>
                </a:gridCol>
                <a:gridCol w="1633727">
                  <a:extLst>
                    <a:ext uri="{9D8B030D-6E8A-4147-A177-3AD203B41FA5}">
                      <a16:colId xmlns:a16="http://schemas.microsoft.com/office/drawing/2014/main" val="1196116286"/>
                    </a:ext>
                  </a:extLst>
                </a:gridCol>
                <a:gridCol w="1633727">
                  <a:extLst>
                    <a:ext uri="{9D8B030D-6E8A-4147-A177-3AD203B41FA5}">
                      <a16:colId xmlns:a16="http://schemas.microsoft.com/office/drawing/2014/main" val="1750541790"/>
                    </a:ext>
                  </a:extLst>
                </a:gridCol>
                <a:gridCol w="1633727">
                  <a:extLst>
                    <a:ext uri="{9D8B030D-6E8A-4147-A177-3AD203B41FA5}">
                      <a16:colId xmlns:a16="http://schemas.microsoft.com/office/drawing/2014/main" val="1829589641"/>
                    </a:ext>
                  </a:extLst>
                </a:gridCol>
                <a:gridCol w="1633727">
                  <a:extLst>
                    <a:ext uri="{9D8B030D-6E8A-4147-A177-3AD203B41FA5}">
                      <a16:colId xmlns:a16="http://schemas.microsoft.com/office/drawing/2014/main" val="1335127576"/>
                    </a:ext>
                  </a:extLst>
                </a:gridCol>
              </a:tblGrid>
              <a:tr h="370840">
                <a:tc>
                  <a:txBody>
                    <a:bodyPr/>
                    <a:lstStyle/>
                    <a:p>
                      <a:pPr lvl="0">
                        <a:buNone/>
                      </a:pPr>
                      <a:r>
                        <a:rPr lang="nl-NL" b="1" err="1"/>
                        <a:t>Emotion</a:t>
                      </a:r>
                    </a:p>
                  </a:txBody>
                  <a:tcPr/>
                </a:tc>
                <a:tc>
                  <a:txBody>
                    <a:bodyPr/>
                    <a:lstStyle/>
                    <a:p>
                      <a:pPr lvl="0">
                        <a:buNone/>
                      </a:pPr>
                      <a:r>
                        <a:rPr lang="nl-NL" b="1"/>
                        <a:t>Precision</a:t>
                      </a:r>
                      <a:endParaRPr lang="nl-NL" b="0"/>
                    </a:p>
                  </a:txBody>
                  <a:tcPr/>
                </a:tc>
                <a:tc>
                  <a:txBody>
                    <a:bodyPr/>
                    <a:lstStyle/>
                    <a:p>
                      <a:pPr lvl="0">
                        <a:buNone/>
                      </a:pPr>
                      <a:r>
                        <a:rPr lang="nl-NL" b="1" err="1"/>
                        <a:t>Recall</a:t>
                      </a:r>
                    </a:p>
                  </a:txBody>
                  <a:tcPr/>
                </a:tc>
                <a:tc>
                  <a:txBody>
                    <a:bodyPr/>
                    <a:lstStyle/>
                    <a:p>
                      <a:pPr lvl="0">
                        <a:buNone/>
                      </a:pPr>
                      <a:r>
                        <a:rPr lang="nl-NL" b="1"/>
                        <a:t>F1-Score</a:t>
                      </a:r>
                    </a:p>
                  </a:txBody>
                  <a:tcPr/>
                </a:tc>
                <a:tc>
                  <a:txBody>
                    <a:bodyPr/>
                    <a:lstStyle/>
                    <a:p>
                      <a:pPr lvl="0">
                        <a:buNone/>
                      </a:pPr>
                      <a:r>
                        <a:rPr lang="nl-NL" b="1"/>
                        <a:t>Support</a:t>
                      </a:r>
                    </a:p>
                  </a:txBody>
                  <a:tcPr/>
                </a:tc>
                <a:extLst>
                  <a:ext uri="{0D108BD9-81ED-4DB2-BD59-A6C34878D82A}">
                    <a16:rowId xmlns:a16="http://schemas.microsoft.com/office/drawing/2014/main" val="2643405600"/>
                  </a:ext>
                </a:extLst>
              </a:tr>
              <a:tr h="370840">
                <a:tc>
                  <a:txBody>
                    <a:bodyPr/>
                    <a:lstStyle/>
                    <a:p>
                      <a:pPr lvl="0">
                        <a:buNone/>
                      </a:pPr>
                      <a:r>
                        <a:rPr lang="nl-NL" sz="1800" b="0" i="0" u="none" strike="noStrike" noProof="0" err="1">
                          <a:latin typeface="Calibri"/>
                        </a:rPr>
                        <a:t>Anger</a:t>
                      </a:r>
                    </a:p>
                  </a:txBody>
                  <a:tcPr/>
                </a:tc>
                <a:tc>
                  <a:txBody>
                    <a:bodyPr/>
                    <a:lstStyle/>
                    <a:p>
                      <a:pPr lvl="0">
                        <a:buNone/>
                      </a:pPr>
                      <a:r>
                        <a:rPr lang="nl-NL" sz="1800" b="0" i="0" u="none" strike="noStrike" noProof="0">
                          <a:latin typeface="Calibri"/>
                        </a:rPr>
                        <a:t>0.77</a:t>
                      </a:r>
                    </a:p>
                  </a:txBody>
                  <a:tcPr/>
                </a:tc>
                <a:tc>
                  <a:txBody>
                    <a:bodyPr/>
                    <a:lstStyle/>
                    <a:p>
                      <a:pPr lvl="0">
                        <a:buNone/>
                      </a:pPr>
                      <a:r>
                        <a:rPr lang="nl-NL" sz="1800" b="0" i="0" u="none" strike="noStrike" noProof="0">
                          <a:latin typeface="Calibri"/>
                        </a:rPr>
                        <a:t>0.91</a:t>
                      </a:r>
                    </a:p>
                  </a:txBody>
                  <a:tcPr/>
                </a:tc>
                <a:tc>
                  <a:txBody>
                    <a:bodyPr/>
                    <a:lstStyle/>
                    <a:p>
                      <a:pPr lvl="0">
                        <a:buNone/>
                      </a:pPr>
                      <a:r>
                        <a:rPr lang="nl-NL" sz="1800" b="0" i="0" u="none" strike="noStrike" noProof="0">
                          <a:latin typeface="Calibri"/>
                        </a:rPr>
                        <a:t>0.83</a:t>
                      </a:r>
                    </a:p>
                  </a:txBody>
                  <a:tcPr/>
                </a:tc>
                <a:tc>
                  <a:txBody>
                    <a:bodyPr/>
                    <a:lstStyle/>
                    <a:p>
                      <a:pPr lvl="0">
                        <a:buNone/>
                      </a:pPr>
                      <a:r>
                        <a:rPr lang="nl-NL" sz="1800" b="0" i="0" u="none" strike="noStrike" noProof="0">
                          <a:latin typeface="Calibri"/>
                        </a:rPr>
                        <a:t>253</a:t>
                      </a:r>
                    </a:p>
                  </a:txBody>
                  <a:tcPr/>
                </a:tc>
                <a:extLst>
                  <a:ext uri="{0D108BD9-81ED-4DB2-BD59-A6C34878D82A}">
                    <a16:rowId xmlns:a16="http://schemas.microsoft.com/office/drawing/2014/main" val="90851339"/>
                  </a:ext>
                </a:extLst>
              </a:tr>
              <a:tr h="370840">
                <a:tc>
                  <a:txBody>
                    <a:bodyPr/>
                    <a:lstStyle/>
                    <a:p>
                      <a:pPr lvl="0">
                        <a:buNone/>
                      </a:pPr>
                      <a:r>
                        <a:rPr lang="nl-NL" sz="1800" b="0" i="0" u="none" strike="noStrike" noProof="0" err="1">
                          <a:latin typeface="Calibri"/>
                        </a:rPr>
                        <a:t>Disgust</a:t>
                      </a:r>
                    </a:p>
                  </a:txBody>
                  <a:tcPr/>
                </a:tc>
                <a:tc>
                  <a:txBody>
                    <a:bodyPr/>
                    <a:lstStyle/>
                    <a:p>
                      <a:pPr lvl="0">
                        <a:buNone/>
                      </a:pPr>
                      <a:r>
                        <a:rPr lang="nl-NL" sz="1800" b="0" i="0" u="none" strike="noStrike" noProof="0">
                          <a:latin typeface="Calibri"/>
                        </a:rPr>
                        <a:t>0.91</a:t>
                      </a:r>
                    </a:p>
                  </a:txBody>
                  <a:tcPr/>
                </a:tc>
                <a:tc>
                  <a:txBody>
                    <a:bodyPr/>
                    <a:lstStyle/>
                    <a:p>
                      <a:pPr lvl="0">
                        <a:buNone/>
                      </a:pPr>
                      <a:r>
                        <a:rPr lang="nl-NL" sz="1800" b="0" i="0" u="none" strike="noStrike" noProof="0">
                          <a:latin typeface="Calibri"/>
                        </a:rPr>
                        <a:t>0.83</a:t>
                      </a:r>
                    </a:p>
                  </a:txBody>
                  <a:tcPr/>
                </a:tc>
                <a:tc>
                  <a:txBody>
                    <a:bodyPr/>
                    <a:lstStyle/>
                    <a:p>
                      <a:pPr lvl="0">
                        <a:buNone/>
                      </a:pPr>
                      <a:r>
                        <a:rPr lang="nl-NL" sz="1800" b="0" i="0" u="none" strike="noStrike" noProof="0">
                          <a:latin typeface="Calibri"/>
                        </a:rPr>
                        <a:t>0.87</a:t>
                      </a:r>
                    </a:p>
                  </a:txBody>
                  <a:tcPr/>
                </a:tc>
                <a:tc>
                  <a:txBody>
                    <a:bodyPr/>
                    <a:lstStyle/>
                    <a:p>
                      <a:pPr lvl="0">
                        <a:buNone/>
                      </a:pPr>
                      <a:r>
                        <a:rPr lang="nl-NL" sz="1800" b="0" i="0" u="none" strike="noStrike" noProof="0">
                          <a:latin typeface="Calibri"/>
                        </a:rPr>
                        <a:t>199</a:t>
                      </a:r>
                    </a:p>
                  </a:txBody>
                  <a:tcPr/>
                </a:tc>
                <a:extLst>
                  <a:ext uri="{0D108BD9-81ED-4DB2-BD59-A6C34878D82A}">
                    <a16:rowId xmlns:a16="http://schemas.microsoft.com/office/drawing/2014/main" val="3087792337"/>
                  </a:ext>
                </a:extLst>
              </a:tr>
              <a:tr h="370840">
                <a:tc>
                  <a:txBody>
                    <a:bodyPr/>
                    <a:lstStyle/>
                    <a:p>
                      <a:pPr lvl="0">
                        <a:buNone/>
                      </a:pPr>
                      <a:r>
                        <a:rPr lang="nl-NL" sz="1800" b="0" i="0" u="none" strike="noStrike" noProof="0" err="1">
                          <a:latin typeface="Calibri"/>
                        </a:rPr>
                        <a:t>Fear</a:t>
                      </a:r>
                    </a:p>
                  </a:txBody>
                  <a:tcPr/>
                </a:tc>
                <a:tc>
                  <a:txBody>
                    <a:bodyPr/>
                    <a:lstStyle/>
                    <a:p>
                      <a:pPr lvl="0">
                        <a:buNone/>
                      </a:pPr>
                      <a:r>
                        <a:rPr lang="nl-NL" sz="1800" b="0" i="0" u="none" strike="noStrike" noProof="0">
                          <a:latin typeface="Calibri"/>
                        </a:rPr>
                        <a:t>0.80</a:t>
                      </a:r>
                    </a:p>
                  </a:txBody>
                  <a:tcPr/>
                </a:tc>
                <a:tc>
                  <a:txBody>
                    <a:bodyPr/>
                    <a:lstStyle/>
                    <a:p>
                      <a:pPr lvl="0">
                        <a:buNone/>
                      </a:pPr>
                      <a:r>
                        <a:rPr lang="nl-NL" sz="1800" b="0" i="0" u="none" strike="noStrike" noProof="0">
                          <a:latin typeface="Calibri"/>
                        </a:rPr>
                        <a:t>0.93</a:t>
                      </a:r>
                    </a:p>
                  </a:txBody>
                  <a:tcPr/>
                </a:tc>
                <a:tc>
                  <a:txBody>
                    <a:bodyPr/>
                    <a:lstStyle/>
                    <a:p>
                      <a:pPr lvl="0">
                        <a:buNone/>
                      </a:pPr>
                      <a:r>
                        <a:rPr lang="nl-NL" sz="1800" b="0" i="0" u="none" strike="noStrike" noProof="0">
                          <a:latin typeface="Calibri"/>
                        </a:rPr>
                        <a:t>0.86</a:t>
                      </a:r>
                    </a:p>
                  </a:txBody>
                  <a:tcPr/>
                </a:tc>
                <a:tc>
                  <a:txBody>
                    <a:bodyPr/>
                    <a:lstStyle/>
                    <a:p>
                      <a:pPr lvl="0">
                        <a:buNone/>
                      </a:pPr>
                      <a:r>
                        <a:rPr lang="nl-NL" sz="1800" b="0" i="0" u="none" strike="noStrike" noProof="0">
                          <a:latin typeface="Calibri"/>
                        </a:rPr>
                        <a:t>215</a:t>
                      </a:r>
                    </a:p>
                  </a:txBody>
                  <a:tcPr/>
                </a:tc>
                <a:extLst>
                  <a:ext uri="{0D108BD9-81ED-4DB2-BD59-A6C34878D82A}">
                    <a16:rowId xmlns:a16="http://schemas.microsoft.com/office/drawing/2014/main" val="909269849"/>
                  </a:ext>
                </a:extLst>
              </a:tr>
              <a:tr h="370840">
                <a:tc>
                  <a:txBody>
                    <a:bodyPr/>
                    <a:lstStyle/>
                    <a:p>
                      <a:pPr lvl="0">
                        <a:buNone/>
                      </a:pPr>
                      <a:r>
                        <a:rPr lang="nl-NL" sz="1800" b="0" i="0" u="none" strike="noStrike" noProof="0" err="1">
                          <a:latin typeface="Calibri"/>
                        </a:rPr>
                        <a:t>Happiness</a:t>
                      </a:r>
                    </a:p>
                  </a:txBody>
                  <a:tcPr/>
                </a:tc>
                <a:tc>
                  <a:txBody>
                    <a:bodyPr/>
                    <a:lstStyle/>
                    <a:p>
                      <a:pPr lvl="0">
                        <a:buNone/>
                      </a:pPr>
                      <a:r>
                        <a:rPr lang="nl-NL" sz="1800" b="0" i="0" u="none" strike="noStrike" noProof="0">
                          <a:latin typeface="Calibri"/>
                        </a:rPr>
                        <a:t>0.80</a:t>
                      </a:r>
                    </a:p>
                  </a:txBody>
                  <a:tcPr/>
                </a:tc>
                <a:tc>
                  <a:txBody>
                    <a:bodyPr/>
                    <a:lstStyle/>
                    <a:p>
                      <a:pPr lvl="0">
                        <a:buNone/>
                      </a:pPr>
                      <a:r>
                        <a:rPr lang="nl-NL" sz="1800" b="0" i="0" u="none" strike="noStrike" noProof="0">
                          <a:latin typeface="Calibri"/>
                        </a:rPr>
                        <a:t>0.97</a:t>
                      </a:r>
                    </a:p>
                  </a:txBody>
                  <a:tcPr/>
                </a:tc>
                <a:tc>
                  <a:txBody>
                    <a:bodyPr/>
                    <a:lstStyle/>
                    <a:p>
                      <a:pPr lvl="0">
                        <a:buNone/>
                      </a:pPr>
                      <a:r>
                        <a:rPr lang="nl-NL" sz="1800" b="0" i="0" u="none" strike="noStrike" noProof="0">
                          <a:latin typeface="Calibri"/>
                        </a:rPr>
                        <a:t>0.87</a:t>
                      </a:r>
                    </a:p>
                  </a:txBody>
                  <a:tcPr/>
                </a:tc>
                <a:tc>
                  <a:txBody>
                    <a:bodyPr/>
                    <a:lstStyle/>
                    <a:p>
                      <a:pPr lvl="0">
                        <a:buNone/>
                      </a:pPr>
                      <a:r>
                        <a:rPr lang="nl-NL" sz="1800" b="0" i="0" u="none" strike="noStrike" noProof="0">
                          <a:latin typeface="Calibri"/>
                        </a:rPr>
                        <a:t>263</a:t>
                      </a:r>
                    </a:p>
                  </a:txBody>
                  <a:tcPr/>
                </a:tc>
                <a:extLst>
                  <a:ext uri="{0D108BD9-81ED-4DB2-BD59-A6C34878D82A}">
                    <a16:rowId xmlns:a16="http://schemas.microsoft.com/office/drawing/2014/main" val="4267932522"/>
                  </a:ext>
                </a:extLst>
              </a:tr>
              <a:tr h="370840">
                <a:tc>
                  <a:txBody>
                    <a:bodyPr/>
                    <a:lstStyle/>
                    <a:p>
                      <a:pPr lvl="0">
                        <a:buNone/>
                      </a:pPr>
                      <a:r>
                        <a:rPr lang="nl-NL" sz="1800" b="0" i="0" u="none" strike="noStrike" noProof="0" err="1">
                          <a:latin typeface="Calibri"/>
                        </a:rPr>
                        <a:t>Sadness</a:t>
                      </a:r>
                    </a:p>
                  </a:txBody>
                  <a:tcPr/>
                </a:tc>
                <a:tc>
                  <a:txBody>
                    <a:bodyPr/>
                    <a:lstStyle/>
                    <a:p>
                      <a:pPr lvl="0">
                        <a:buNone/>
                      </a:pPr>
                      <a:r>
                        <a:rPr lang="nl-NL" sz="1800" b="0" i="0" u="none" strike="noStrike" noProof="0">
                          <a:latin typeface="Calibri"/>
                        </a:rPr>
                        <a:t>0.93</a:t>
                      </a:r>
                    </a:p>
                  </a:txBody>
                  <a:tcPr/>
                </a:tc>
                <a:tc>
                  <a:txBody>
                    <a:bodyPr/>
                    <a:lstStyle/>
                    <a:p>
                      <a:pPr lvl="0">
                        <a:buNone/>
                      </a:pPr>
                      <a:r>
                        <a:rPr lang="nl-NL" sz="1800" b="0" i="0" u="none" strike="noStrike" noProof="0">
                          <a:latin typeface="Calibri"/>
                        </a:rPr>
                        <a:t>0.76</a:t>
                      </a:r>
                    </a:p>
                  </a:txBody>
                  <a:tcPr/>
                </a:tc>
                <a:tc>
                  <a:txBody>
                    <a:bodyPr/>
                    <a:lstStyle/>
                    <a:p>
                      <a:pPr lvl="0">
                        <a:buNone/>
                      </a:pPr>
                      <a:r>
                        <a:rPr lang="nl-NL" sz="1800" b="0" i="0" u="none" strike="noStrike" noProof="0">
                          <a:latin typeface="Calibri"/>
                        </a:rPr>
                        <a:t>0.83</a:t>
                      </a:r>
                    </a:p>
                  </a:txBody>
                  <a:tcPr/>
                </a:tc>
                <a:tc>
                  <a:txBody>
                    <a:bodyPr/>
                    <a:lstStyle/>
                    <a:p>
                      <a:pPr lvl="0">
                        <a:buNone/>
                      </a:pPr>
                      <a:r>
                        <a:rPr lang="nl-NL" sz="1800" b="0" i="0" u="none" strike="noStrike" noProof="0">
                          <a:latin typeface="Calibri"/>
                        </a:rPr>
                        <a:t>289</a:t>
                      </a:r>
                    </a:p>
                  </a:txBody>
                  <a:tcPr/>
                </a:tc>
                <a:extLst>
                  <a:ext uri="{0D108BD9-81ED-4DB2-BD59-A6C34878D82A}">
                    <a16:rowId xmlns:a16="http://schemas.microsoft.com/office/drawing/2014/main" val="3065300605"/>
                  </a:ext>
                </a:extLst>
              </a:tr>
              <a:tr h="370840">
                <a:tc>
                  <a:txBody>
                    <a:bodyPr/>
                    <a:lstStyle/>
                    <a:p>
                      <a:pPr lvl="0">
                        <a:buNone/>
                      </a:pPr>
                      <a:r>
                        <a:rPr lang="nl-NL" sz="1800" b="0" i="0" u="none" strike="noStrike" noProof="0">
                          <a:latin typeface="Calibri"/>
                        </a:rPr>
                        <a:t>Surprise</a:t>
                      </a:r>
                    </a:p>
                  </a:txBody>
                  <a:tcPr/>
                </a:tc>
                <a:tc>
                  <a:txBody>
                    <a:bodyPr/>
                    <a:lstStyle/>
                    <a:p>
                      <a:pPr lvl="0">
                        <a:buNone/>
                      </a:pPr>
                      <a:r>
                        <a:rPr lang="nl-NL" sz="1800" b="0" i="0" u="none" strike="noStrike" noProof="0">
                          <a:latin typeface="Calibri"/>
                        </a:rPr>
                        <a:t>0.92</a:t>
                      </a:r>
                    </a:p>
                  </a:txBody>
                  <a:tcPr/>
                </a:tc>
                <a:tc>
                  <a:txBody>
                    <a:bodyPr/>
                    <a:lstStyle/>
                    <a:p>
                      <a:pPr lvl="0">
                        <a:buNone/>
                      </a:pPr>
                      <a:r>
                        <a:rPr lang="nl-NL" sz="1800" b="0" i="0" u="none" strike="noStrike" noProof="0">
                          <a:latin typeface="Calibri"/>
                        </a:rPr>
                        <a:t>0.65</a:t>
                      </a:r>
                    </a:p>
                  </a:txBody>
                  <a:tcPr/>
                </a:tc>
                <a:tc>
                  <a:txBody>
                    <a:bodyPr/>
                    <a:lstStyle/>
                    <a:p>
                      <a:pPr lvl="0">
                        <a:buNone/>
                      </a:pPr>
                      <a:r>
                        <a:rPr lang="nl-NL" sz="1800" b="0" i="0" u="none" strike="noStrike" noProof="0">
                          <a:latin typeface="Calibri"/>
                        </a:rPr>
                        <a:t>0.76</a:t>
                      </a:r>
                    </a:p>
                  </a:txBody>
                  <a:tcPr/>
                </a:tc>
                <a:tc>
                  <a:txBody>
                    <a:bodyPr/>
                    <a:lstStyle/>
                    <a:p>
                      <a:pPr lvl="0">
                        <a:buNone/>
                      </a:pPr>
                      <a:r>
                        <a:rPr lang="nl-NL" sz="1800" b="0" i="0" u="none" strike="noStrike" noProof="0">
                          <a:latin typeface="Calibri"/>
                        </a:rPr>
                        <a:t>217</a:t>
                      </a:r>
                    </a:p>
                  </a:txBody>
                  <a:tcPr/>
                </a:tc>
                <a:extLst>
                  <a:ext uri="{0D108BD9-81ED-4DB2-BD59-A6C34878D82A}">
                    <a16:rowId xmlns:a16="http://schemas.microsoft.com/office/drawing/2014/main" val="3937748949"/>
                  </a:ext>
                </a:extLst>
              </a:tr>
            </a:tbl>
          </a:graphicData>
        </a:graphic>
      </p:graphicFrame>
      <p:sp>
        <p:nvSpPr>
          <p:cNvPr id="12" name="Tekstvak 11">
            <a:extLst>
              <a:ext uri="{FF2B5EF4-FFF2-40B4-BE49-F238E27FC236}">
                <a16:creationId xmlns:a16="http://schemas.microsoft.com/office/drawing/2014/main" id="{585F1886-B191-A5B8-A17D-32AF3BFDB24B}"/>
              </a:ext>
            </a:extLst>
          </p:cNvPr>
          <p:cNvSpPr txBox="1"/>
          <p:nvPr/>
        </p:nvSpPr>
        <p:spPr>
          <a:xfrm>
            <a:off x="2012673" y="4961282"/>
            <a:ext cx="63030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ea typeface="Calibri"/>
                <a:cs typeface="Calibri"/>
              </a:rPr>
              <a:t>Total F1 Score: 0.849</a:t>
            </a:r>
            <a:endParaRPr lang="nl-NL"/>
          </a:p>
        </p:txBody>
      </p:sp>
    </p:spTree>
    <p:extLst>
      <p:ext uri="{BB962C8B-B14F-4D97-AF65-F5344CB8AC3E}">
        <p14:creationId xmlns:p14="http://schemas.microsoft.com/office/powerpoint/2010/main" val="16639856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24</a:t>
            </a:fld>
            <a:endParaRPr lang="nl-NL"/>
          </a:p>
        </p:txBody>
      </p:sp>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6"/>
          </p:nvPr>
        </p:nvSpPr>
        <p:spPr>
          <a:xfrm>
            <a:off x="537882" y="1399343"/>
            <a:ext cx="11144922" cy="471498"/>
          </a:xfrm>
        </p:spPr>
        <p:txBody>
          <a:bodyPr lIns="91440" tIns="45720" rIns="91440" bIns="45720" anchor="t">
            <a:normAutofit/>
          </a:bodyPr>
          <a:lstStyle/>
          <a:p>
            <a:r>
              <a:rPr lang="nl-NL" sz="2600">
                <a:latin typeface="Open Sans SemiBold"/>
                <a:ea typeface="Open Sans SemiBold"/>
                <a:cs typeface="Open Sans SemiBold"/>
              </a:rPr>
              <a:t>Model Development</a:t>
            </a:r>
            <a:endParaRPr lang="nl-NL" sz="2600">
              <a:ea typeface="Open Sans SemiBold"/>
              <a:cs typeface="Open Sans SemiBold"/>
            </a:endParaRPr>
          </a:p>
        </p:txBody>
      </p:sp>
      <p:sp>
        <p:nvSpPr>
          <p:cNvPr id="14" name="Title 4">
            <a:extLst>
              <a:ext uri="{FF2B5EF4-FFF2-40B4-BE49-F238E27FC236}">
                <a16:creationId xmlns:a16="http://schemas.microsoft.com/office/drawing/2014/main" id="{9C1E268E-30F5-1E8B-118B-465403D1214F}"/>
              </a:ext>
            </a:extLst>
          </p:cNvPr>
          <p:cNvSpPr>
            <a:spLocks noGrp="1"/>
          </p:cNvSpPr>
          <p:nvPr>
            <p:ph type="title"/>
          </p:nvPr>
        </p:nvSpPr>
        <p:spPr>
          <a:xfrm>
            <a:off x="537882" y="412477"/>
            <a:ext cx="11144922" cy="867684"/>
          </a:xfrm>
        </p:spPr>
        <p:txBody>
          <a:bodyPr lIns="91440" tIns="45720" rIns="91440" bIns="45720" anchor="t"/>
          <a:lstStyle/>
          <a:p>
            <a:r>
              <a:rPr lang="en-US">
                <a:ea typeface="Open Sans Semibold" panose="020B0606030504020204" pitchFamily="34" charset="0"/>
                <a:cs typeface="Open Sans Semibold" panose="020B0606030504020204" pitchFamily="34" charset="0"/>
              </a:rPr>
              <a:t>Classification report</a:t>
            </a:r>
          </a:p>
        </p:txBody>
      </p:sp>
      <p:graphicFrame>
        <p:nvGraphicFramePr>
          <p:cNvPr id="9" name="Tabel 8">
            <a:extLst>
              <a:ext uri="{FF2B5EF4-FFF2-40B4-BE49-F238E27FC236}">
                <a16:creationId xmlns:a16="http://schemas.microsoft.com/office/drawing/2014/main" id="{250C06F3-3A7B-BA49-7249-11C7FE82AC9B}"/>
              </a:ext>
            </a:extLst>
          </p:cNvPr>
          <p:cNvGraphicFramePr>
            <a:graphicFrameLocks noGrp="1"/>
          </p:cNvGraphicFramePr>
          <p:nvPr>
            <p:extLst>
              <p:ext uri="{D42A27DB-BD31-4B8C-83A1-F6EECF244321}">
                <p14:modId xmlns:p14="http://schemas.microsoft.com/office/powerpoint/2010/main" val="3068442103"/>
              </p:ext>
            </p:extLst>
          </p:nvPr>
        </p:nvGraphicFramePr>
        <p:xfrm>
          <a:off x="2022118" y="2131554"/>
          <a:ext cx="8168635" cy="2595880"/>
        </p:xfrm>
        <a:graphic>
          <a:graphicData uri="http://schemas.openxmlformats.org/drawingml/2006/table">
            <a:tbl>
              <a:tblPr firstRow="1" bandRow="1">
                <a:tableStyleId>{5C22544A-7EE6-4342-B048-85BDC9FD1C3A}</a:tableStyleId>
              </a:tblPr>
              <a:tblGrid>
                <a:gridCol w="1633727">
                  <a:extLst>
                    <a:ext uri="{9D8B030D-6E8A-4147-A177-3AD203B41FA5}">
                      <a16:colId xmlns:a16="http://schemas.microsoft.com/office/drawing/2014/main" val="2992014207"/>
                    </a:ext>
                  </a:extLst>
                </a:gridCol>
                <a:gridCol w="1633727">
                  <a:extLst>
                    <a:ext uri="{9D8B030D-6E8A-4147-A177-3AD203B41FA5}">
                      <a16:colId xmlns:a16="http://schemas.microsoft.com/office/drawing/2014/main" val="1196116286"/>
                    </a:ext>
                  </a:extLst>
                </a:gridCol>
                <a:gridCol w="1633727">
                  <a:extLst>
                    <a:ext uri="{9D8B030D-6E8A-4147-A177-3AD203B41FA5}">
                      <a16:colId xmlns:a16="http://schemas.microsoft.com/office/drawing/2014/main" val="1750541790"/>
                    </a:ext>
                  </a:extLst>
                </a:gridCol>
                <a:gridCol w="1633727">
                  <a:extLst>
                    <a:ext uri="{9D8B030D-6E8A-4147-A177-3AD203B41FA5}">
                      <a16:colId xmlns:a16="http://schemas.microsoft.com/office/drawing/2014/main" val="1829589641"/>
                    </a:ext>
                  </a:extLst>
                </a:gridCol>
                <a:gridCol w="1633727">
                  <a:extLst>
                    <a:ext uri="{9D8B030D-6E8A-4147-A177-3AD203B41FA5}">
                      <a16:colId xmlns:a16="http://schemas.microsoft.com/office/drawing/2014/main" val="1335127576"/>
                    </a:ext>
                  </a:extLst>
                </a:gridCol>
              </a:tblGrid>
              <a:tr h="370840">
                <a:tc>
                  <a:txBody>
                    <a:bodyPr/>
                    <a:lstStyle/>
                    <a:p>
                      <a:pPr lvl="0">
                        <a:buNone/>
                      </a:pPr>
                      <a:r>
                        <a:rPr lang="nl-NL" b="1" err="1"/>
                        <a:t>Emotion</a:t>
                      </a:r>
                    </a:p>
                  </a:txBody>
                  <a:tcPr/>
                </a:tc>
                <a:tc>
                  <a:txBody>
                    <a:bodyPr/>
                    <a:lstStyle/>
                    <a:p>
                      <a:pPr lvl="0">
                        <a:buNone/>
                      </a:pPr>
                      <a:r>
                        <a:rPr lang="nl-NL" b="1"/>
                        <a:t>Precision</a:t>
                      </a:r>
                      <a:endParaRPr lang="nl-NL" b="0"/>
                    </a:p>
                  </a:txBody>
                  <a:tcPr/>
                </a:tc>
                <a:tc>
                  <a:txBody>
                    <a:bodyPr/>
                    <a:lstStyle/>
                    <a:p>
                      <a:pPr lvl="0">
                        <a:buNone/>
                      </a:pPr>
                      <a:r>
                        <a:rPr lang="nl-NL" b="1" err="1"/>
                        <a:t>Recall</a:t>
                      </a:r>
                    </a:p>
                  </a:txBody>
                  <a:tcPr/>
                </a:tc>
                <a:tc>
                  <a:txBody>
                    <a:bodyPr/>
                    <a:lstStyle/>
                    <a:p>
                      <a:pPr lvl="0">
                        <a:buNone/>
                      </a:pPr>
                      <a:r>
                        <a:rPr lang="nl-NL" b="1"/>
                        <a:t>F1-Score</a:t>
                      </a:r>
                    </a:p>
                  </a:txBody>
                  <a:tcPr/>
                </a:tc>
                <a:tc>
                  <a:txBody>
                    <a:bodyPr/>
                    <a:lstStyle/>
                    <a:p>
                      <a:pPr lvl="0">
                        <a:buNone/>
                      </a:pPr>
                      <a:r>
                        <a:rPr lang="nl-NL" b="1"/>
                        <a:t>Support</a:t>
                      </a:r>
                    </a:p>
                  </a:txBody>
                  <a:tcPr/>
                </a:tc>
                <a:extLst>
                  <a:ext uri="{0D108BD9-81ED-4DB2-BD59-A6C34878D82A}">
                    <a16:rowId xmlns:a16="http://schemas.microsoft.com/office/drawing/2014/main" val="2643405600"/>
                  </a:ext>
                </a:extLst>
              </a:tr>
              <a:tr h="370840">
                <a:tc>
                  <a:txBody>
                    <a:bodyPr/>
                    <a:lstStyle/>
                    <a:p>
                      <a:pPr lvl="0">
                        <a:buNone/>
                      </a:pPr>
                      <a:r>
                        <a:rPr lang="nl-NL" sz="1800" b="0" i="0" u="none" strike="noStrike" noProof="0" err="1">
                          <a:latin typeface="Calibri"/>
                        </a:rPr>
                        <a:t>Anger</a:t>
                      </a:r>
                    </a:p>
                  </a:txBody>
                  <a:tcPr/>
                </a:tc>
                <a:tc>
                  <a:txBody>
                    <a:bodyPr/>
                    <a:lstStyle/>
                    <a:p>
                      <a:pPr lvl="0">
                        <a:buNone/>
                      </a:pPr>
                      <a:r>
                        <a:rPr lang="nl-NL" sz="1800" b="0" i="0" u="none" strike="noStrike" noProof="0">
                          <a:latin typeface="Calibri"/>
                        </a:rPr>
                        <a:t>0.77</a:t>
                      </a:r>
                    </a:p>
                  </a:txBody>
                  <a:tcPr/>
                </a:tc>
                <a:tc>
                  <a:txBody>
                    <a:bodyPr/>
                    <a:lstStyle/>
                    <a:p>
                      <a:pPr lvl="0">
                        <a:buNone/>
                      </a:pPr>
                      <a:r>
                        <a:rPr lang="nl-NL" sz="1800" b="0" i="0" u="none" strike="noStrike" noProof="0">
                          <a:latin typeface="Calibri"/>
                        </a:rPr>
                        <a:t>0.91</a:t>
                      </a:r>
                    </a:p>
                  </a:txBody>
                  <a:tcPr/>
                </a:tc>
                <a:tc>
                  <a:txBody>
                    <a:bodyPr/>
                    <a:lstStyle/>
                    <a:p>
                      <a:pPr lvl="0">
                        <a:buNone/>
                      </a:pPr>
                      <a:r>
                        <a:rPr lang="nl-NL" sz="1800" b="0" i="0" u="none" strike="noStrike" noProof="0">
                          <a:latin typeface="Calibri"/>
                        </a:rPr>
                        <a:t>0.83</a:t>
                      </a:r>
                    </a:p>
                  </a:txBody>
                  <a:tcPr/>
                </a:tc>
                <a:tc>
                  <a:txBody>
                    <a:bodyPr/>
                    <a:lstStyle/>
                    <a:p>
                      <a:pPr lvl="0">
                        <a:buNone/>
                      </a:pPr>
                      <a:r>
                        <a:rPr lang="nl-NL" sz="1800" b="0" i="0" u="none" strike="noStrike" noProof="0">
                          <a:latin typeface="Calibri"/>
                        </a:rPr>
                        <a:t>253</a:t>
                      </a:r>
                    </a:p>
                  </a:txBody>
                  <a:tcPr/>
                </a:tc>
                <a:extLst>
                  <a:ext uri="{0D108BD9-81ED-4DB2-BD59-A6C34878D82A}">
                    <a16:rowId xmlns:a16="http://schemas.microsoft.com/office/drawing/2014/main" val="90851339"/>
                  </a:ext>
                </a:extLst>
              </a:tr>
              <a:tr h="370840">
                <a:tc>
                  <a:txBody>
                    <a:bodyPr/>
                    <a:lstStyle/>
                    <a:p>
                      <a:pPr lvl="0">
                        <a:buNone/>
                      </a:pPr>
                      <a:r>
                        <a:rPr lang="nl-NL" sz="1800" b="0" i="0" u="none" strike="noStrike" noProof="0" err="1">
                          <a:latin typeface="Calibri"/>
                        </a:rPr>
                        <a:t>Disgust</a:t>
                      </a:r>
                    </a:p>
                  </a:txBody>
                  <a:tcPr/>
                </a:tc>
                <a:tc>
                  <a:txBody>
                    <a:bodyPr/>
                    <a:lstStyle/>
                    <a:p>
                      <a:pPr lvl="0">
                        <a:buNone/>
                      </a:pPr>
                      <a:r>
                        <a:rPr lang="nl-NL" sz="1800" b="0" i="0" u="none" strike="noStrike" noProof="0">
                          <a:latin typeface="Calibri"/>
                        </a:rPr>
                        <a:t>0.91</a:t>
                      </a:r>
                    </a:p>
                  </a:txBody>
                  <a:tcPr/>
                </a:tc>
                <a:tc>
                  <a:txBody>
                    <a:bodyPr/>
                    <a:lstStyle/>
                    <a:p>
                      <a:pPr lvl="0">
                        <a:buNone/>
                      </a:pPr>
                      <a:r>
                        <a:rPr lang="nl-NL" sz="1800" b="0" i="0" u="none" strike="noStrike" noProof="0">
                          <a:latin typeface="Calibri"/>
                        </a:rPr>
                        <a:t>0.83</a:t>
                      </a:r>
                    </a:p>
                  </a:txBody>
                  <a:tcPr/>
                </a:tc>
                <a:tc>
                  <a:txBody>
                    <a:bodyPr/>
                    <a:lstStyle/>
                    <a:p>
                      <a:pPr lvl="0">
                        <a:buNone/>
                      </a:pPr>
                      <a:r>
                        <a:rPr lang="nl-NL" sz="1800" b="0" i="0" u="none" strike="noStrike" noProof="0">
                          <a:latin typeface="Calibri"/>
                        </a:rPr>
                        <a:t>0.87</a:t>
                      </a:r>
                    </a:p>
                  </a:txBody>
                  <a:tcPr/>
                </a:tc>
                <a:tc>
                  <a:txBody>
                    <a:bodyPr/>
                    <a:lstStyle/>
                    <a:p>
                      <a:pPr lvl="0">
                        <a:buNone/>
                      </a:pPr>
                      <a:r>
                        <a:rPr lang="nl-NL" sz="1800" b="0" i="0" u="none" strike="noStrike" noProof="0">
                          <a:latin typeface="Calibri"/>
                        </a:rPr>
                        <a:t>199</a:t>
                      </a:r>
                    </a:p>
                  </a:txBody>
                  <a:tcPr/>
                </a:tc>
                <a:extLst>
                  <a:ext uri="{0D108BD9-81ED-4DB2-BD59-A6C34878D82A}">
                    <a16:rowId xmlns:a16="http://schemas.microsoft.com/office/drawing/2014/main" val="3087792337"/>
                  </a:ext>
                </a:extLst>
              </a:tr>
              <a:tr h="370840">
                <a:tc>
                  <a:txBody>
                    <a:bodyPr/>
                    <a:lstStyle/>
                    <a:p>
                      <a:pPr lvl="0">
                        <a:buNone/>
                      </a:pPr>
                      <a:r>
                        <a:rPr lang="nl-NL" sz="1800" b="0" i="0" u="none" strike="noStrike" noProof="0" err="1">
                          <a:latin typeface="Calibri"/>
                        </a:rPr>
                        <a:t>Fear</a:t>
                      </a:r>
                    </a:p>
                  </a:txBody>
                  <a:tcPr/>
                </a:tc>
                <a:tc>
                  <a:txBody>
                    <a:bodyPr/>
                    <a:lstStyle/>
                    <a:p>
                      <a:pPr lvl="0">
                        <a:buNone/>
                      </a:pPr>
                      <a:r>
                        <a:rPr lang="nl-NL" sz="1800" b="0" i="0" u="none" strike="noStrike" noProof="0">
                          <a:latin typeface="Calibri"/>
                        </a:rPr>
                        <a:t>0.80</a:t>
                      </a:r>
                    </a:p>
                  </a:txBody>
                  <a:tcPr/>
                </a:tc>
                <a:tc>
                  <a:txBody>
                    <a:bodyPr/>
                    <a:lstStyle/>
                    <a:p>
                      <a:pPr lvl="0">
                        <a:buNone/>
                      </a:pPr>
                      <a:r>
                        <a:rPr lang="nl-NL" sz="1800" b="0" i="0" u="none" strike="noStrike" noProof="0">
                          <a:latin typeface="Calibri"/>
                        </a:rPr>
                        <a:t>0.93</a:t>
                      </a:r>
                    </a:p>
                  </a:txBody>
                  <a:tcPr/>
                </a:tc>
                <a:tc>
                  <a:txBody>
                    <a:bodyPr/>
                    <a:lstStyle/>
                    <a:p>
                      <a:pPr lvl="0">
                        <a:buNone/>
                      </a:pPr>
                      <a:r>
                        <a:rPr lang="nl-NL" sz="1800" b="0" i="0" u="none" strike="noStrike" noProof="0">
                          <a:latin typeface="Calibri"/>
                        </a:rPr>
                        <a:t>0.86</a:t>
                      </a:r>
                    </a:p>
                  </a:txBody>
                  <a:tcPr/>
                </a:tc>
                <a:tc>
                  <a:txBody>
                    <a:bodyPr/>
                    <a:lstStyle/>
                    <a:p>
                      <a:pPr lvl="0">
                        <a:buNone/>
                      </a:pPr>
                      <a:r>
                        <a:rPr lang="nl-NL" sz="1800" b="0" i="0" u="none" strike="noStrike" noProof="0">
                          <a:latin typeface="Calibri"/>
                        </a:rPr>
                        <a:t>215</a:t>
                      </a:r>
                    </a:p>
                  </a:txBody>
                  <a:tcPr/>
                </a:tc>
                <a:extLst>
                  <a:ext uri="{0D108BD9-81ED-4DB2-BD59-A6C34878D82A}">
                    <a16:rowId xmlns:a16="http://schemas.microsoft.com/office/drawing/2014/main" val="909269849"/>
                  </a:ext>
                </a:extLst>
              </a:tr>
              <a:tr h="370840">
                <a:tc>
                  <a:txBody>
                    <a:bodyPr/>
                    <a:lstStyle/>
                    <a:p>
                      <a:pPr lvl="0">
                        <a:buNone/>
                      </a:pPr>
                      <a:r>
                        <a:rPr lang="nl-NL" sz="1800" b="0" i="0" u="none" strike="noStrike" noProof="0" err="1">
                          <a:latin typeface="Calibri"/>
                        </a:rPr>
                        <a:t>Happiness</a:t>
                      </a:r>
                    </a:p>
                  </a:txBody>
                  <a:tcPr/>
                </a:tc>
                <a:tc>
                  <a:txBody>
                    <a:bodyPr/>
                    <a:lstStyle/>
                    <a:p>
                      <a:pPr lvl="0">
                        <a:buNone/>
                      </a:pPr>
                      <a:r>
                        <a:rPr lang="nl-NL" sz="1800" b="0" i="0" u="none" strike="noStrike" noProof="0">
                          <a:latin typeface="Calibri"/>
                        </a:rPr>
                        <a:t>0.80</a:t>
                      </a:r>
                    </a:p>
                  </a:txBody>
                  <a:tcPr/>
                </a:tc>
                <a:tc>
                  <a:txBody>
                    <a:bodyPr/>
                    <a:lstStyle/>
                    <a:p>
                      <a:pPr lvl="0">
                        <a:buNone/>
                      </a:pPr>
                      <a:r>
                        <a:rPr lang="nl-NL" sz="1800" b="0" i="0" u="none" strike="noStrike" noProof="0">
                          <a:latin typeface="Calibri"/>
                        </a:rPr>
                        <a:t>0.97</a:t>
                      </a:r>
                    </a:p>
                  </a:txBody>
                  <a:tcPr/>
                </a:tc>
                <a:tc>
                  <a:txBody>
                    <a:bodyPr/>
                    <a:lstStyle/>
                    <a:p>
                      <a:pPr lvl="0">
                        <a:buNone/>
                      </a:pPr>
                      <a:r>
                        <a:rPr lang="nl-NL" sz="1800" b="0" i="0" u="none" strike="noStrike" noProof="0">
                          <a:latin typeface="Calibri"/>
                        </a:rPr>
                        <a:t>0.87</a:t>
                      </a:r>
                    </a:p>
                  </a:txBody>
                  <a:tcPr/>
                </a:tc>
                <a:tc>
                  <a:txBody>
                    <a:bodyPr/>
                    <a:lstStyle/>
                    <a:p>
                      <a:pPr lvl="0">
                        <a:buNone/>
                      </a:pPr>
                      <a:r>
                        <a:rPr lang="nl-NL" sz="1800" b="0" i="0" u="none" strike="noStrike" noProof="0">
                          <a:latin typeface="Calibri"/>
                        </a:rPr>
                        <a:t>263</a:t>
                      </a:r>
                    </a:p>
                  </a:txBody>
                  <a:tcPr/>
                </a:tc>
                <a:extLst>
                  <a:ext uri="{0D108BD9-81ED-4DB2-BD59-A6C34878D82A}">
                    <a16:rowId xmlns:a16="http://schemas.microsoft.com/office/drawing/2014/main" val="4267932522"/>
                  </a:ext>
                </a:extLst>
              </a:tr>
              <a:tr h="370840">
                <a:tc>
                  <a:txBody>
                    <a:bodyPr/>
                    <a:lstStyle/>
                    <a:p>
                      <a:pPr lvl="0">
                        <a:buNone/>
                      </a:pPr>
                      <a:r>
                        <a:rPr lang="nl-NL" sz="1800" b="0" i="0" u="none" strike="noStrike" noProof="0" err="1">
                          <a:latin typeface="Calibri"/>
                        </a:rPr>
                        <a:t>Sadness</a:t>
                      </a:r>
                    </a:p>
                  </a:txBody>
                  <a:tcPr/>
                </a:tc>
                <a:tc>
                  <a:txBody>
                    <a:bodyPr/>
                    <a:lstStyle/>
                    <a:p>
                      <a:pPr lvl="0">
                        <a:buNone/>
                      </a:pPr>
                      <a:r>
                        <a:rPr lang="nl-NL" sz="1800" b="0" i="0" u="none" strike="noStrike" noProof="0">
                          <a:latin typeface="Calibri"/>
                        </a:rPr>
                        <a:t>0.93</a:t>
                      </a:r>
                    </a:p>
                  </a:txBody>
                  <a:tcPr/>
                </a:tc>
                <a:tc>
                  <a:txBody>
                    <a:bodyPr/>
                    <a:lstStyle/>
                    <a:p>
                      <a:pPr lvl="0">
                        <a:buNone/>
                      </a:pPr>
                      <a:r>
                        <a:rPr lang="nl-NL" sz="1800" b="0" i="0" u="none" strike="noStrike" noProof="0">
                          <a:latin typeface="Calibri"/>
                        </a:rPr>
                        <a:t>0.76</a:t>
                      </a:r>
                    </a:p>
                  </a:txBody>
                  <a:tcPr/>
                </a:tc>
                <a:tc>
                  <a:txBody>
                    <a:bodyPr/>
                    <a:lstStyle/>
                    <a:p>
                      <a:pPr lvl="0">
                        <a:buNone/>
                      </a:pPr>
                      <a:r>
                        <a:rPr lang="nl-NL" sz="1800" b="0" i="0" u="none" strike="noStrike" noProof="0">
                          <a:latin typeface="Calibri"/>
                        </a:rPr>
                        <a:t>0.83</a:t>
                      </a:r>
                    </a:p>
                  </a:txBody>
                  <a:tcPr/>
                </a:tc>
                <a:tc>
                  <a:txBody>
                    <a:bodyPr/>
                    <a:lstStyle/>
                    <a:p>
                      <a:pPr lvl="0">
                        <a:buNone/>
                      </a:pPr>
                      <a:r>
                        <a:rPr lang="nl-NL" sz="1800" b="0" i="0" u="none" strike="noStrike" noProof="0">
                          <a:latin typeface="Calibri"/>
                        </a:rPr>
                        <a:t>289</a:t>
                      </a:r>
                    </a:p>
                  </a:txBody>
                  <a:tcPr/>
                </a:tc>
                <a:extLst>
                  <a:ext uri="{0D108BD9-81ED-4DB2-BD59-A6C34878D82A}">
                    <a16:rowId xmlns:a16="http://schemas.microsoft.com/office/drawing/2014/main" val="3065300605"/>
                  </a:ext>
                </a:extLst>
              </a:tr>
              <a:tr h="370840">
                <a:tc>
                  <a:txBody>
                    <a:bodyPr/>
                    <a:lstStyle/>
                    <a:p>
                      <a:pPr lvl="0">
                        <a:buNone/>
                      </a:pPr>
                      <a:r>
                        <a:rPr lang="nl-NL" sz="1800" b="1" i="0" u="none" strike="noStrike" noProof="0">
                          <a:latin typeface="Calibri"/>
                        </a:rPr>
                        <a:t>Surprise</a:t>
                      </a:r>
                    </a:p>
                  </a:txBody>
                  <a:tcPr/>
                </a:tc>
                <a:tc>
                  <a:txBody>
                    <a:bodyPr/>
                    <a:lstStyle/>
                    <a:p>
                      <a:pPr lvl="0">
                        <a:buNone/>
                      </a:pPr>
                      <a:r>
                        <a:rPr lang="nl-NL" sz="1800" b="1" i="0" u="none" strike="noStrike" noProof="0">
                          <a:latin typeface="Calibri"/>
                        </a:rPr>
                        <a:t>0.92</a:t>
                      </a:r>
                    </a:p>
                  </a:txBody>
                  <a:tcPr/>
                </a:tc>
                <a:tc>
                  <a:txBody>
                    <a:bodyPr/>
                    <a:lstStyle/>
                    <a:p>
                      <a:pPr lvl="0">
                        <a:buNone/>
                      </a:pPr>
                      <a:r>
                        <a:rPr lang="nl-NL" sz="1800" b="1" i="0" u="none" strike="noStrike" noProof="0">
                          <a:latin typeface="Calibri"/>
                        </a:rPr>
                        <a:t>0.65</a:t>
                      </a:r>
                    </a:p>
                  </a:txBody>
                  <a:tcPr/>
                </a:tc>
                <a:tc>
                  <a:txBody>
                    <a:bodyPr/>
                    <a:lstStyle/>
                    <a:p>
                      <a:pPr lvl="0">
                        <a:buNone/>
                      </a:pPr>
                      <a:r>
                        <a:rPr lang="nl-NL" sz="1800" b="1" i="0" u="none" strike="noStrike" noProof="0">
                          <a:latin typeface="Calibri"/>
                        </a:rPr>
                        <a:t>0.76</a:t>
                      </a:r>
                    </a:p>
                  </a:txBody>
                  <a:tcPr/>
                </a:tc>
                <a:tc>
                  <a:txBody>
                    <a:bodyPr/>
                    <a:lstStyle/>
                    <a:p>
                      <a:pPr lvl="0">
                        <a:buNone/>
                      </a:pPr>
                      <a:r>
                        <a:rPr lang="nl-NL" sz="1800" b="1" i="0" u="none" strike="noStrike" noProof="0">
                          <a:latin typeface="Calibri"/>
                        </a:rPr>
                        <a:t>217</a:t>
                      </a:r>
                    </a:p>
                  </a:txBody>
                  <a:tcPr/>
                </a:tc>
                <a:extLst>
                  <a:ext uri="{0D108BD9-81ED-4DB2-BD59-A6C34878D82A}">
                    <a16:rowId xmlns:a16="http://schemas.microsoft.com/office/drawing/2014/main" val="3937748949"/>
                  </a:ext>
                </a:extLst>
              </a:tr>
            </a:tbl>
          </a:graphicData>
        </a:graphic>
      </p:graphicFrame>
      <p:sp>
        <p:nvSpPr>
          <p:cNvPr id="3" name="Tekstvak 2">
            <a:extLst>
              <a:ext uri="{FF2B5EF4-FFF2-40B4-BE49-F238E27FC236}">
                <a16:creationId xmlns:a16="http://schemas.microsoft.com/office/drawing/2014/main" id="{F9A0955A-D1BF-2CCC-885F-9FA4AD782556}"/>
              </a:ext>
            </a:extLst>
          </p:cNvPr>
          <p:cNvSpPr txBox="1"/>
          <p:nvPr/>
        </p:nvSpPr>
        <p:spPr>
          <a:xfrm>
            <a:off x="2012673" y="4961282"/>
            <a:ext cx="63030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ea typeface="Calibri"/>
                <a:cs typeface="Calibri"/>
              </a:rPr>
              <a:t>Total F1 Score: 0.849</a:t>
            </a:r>
            <a:endParaRPr lang="nl-NL"/>
          </a:p>
        </p:txBody>
      </p:sp>
    </p:spTree>
    <p:extLst>
      <p:ext uri="{BB962C8B-B14F-4D97-AF65-F5344CB8AC3E}">
        <p14:creationId xmlns:p14="http://schemas.microsoft.com/office/powerpoint/2010/main" val="25889561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29010389-E03C-C8FB-E4C6-30A326051818}"/>
              </a:ext>
            </a:extLst>
          </p:cNvPr>
          <p:cNvSpPr>
            <a:spLocks noGrp="1"/>
          </p:cNvSpPr>
          <p:nvPr>
            <p:ph type="sldNum" sz="quarter" idx="12"/>
          </p:nvPr>
        </p:nvSpPr>
        <p:spPr/>
        <p:txBody>
          <a:bodyPr/>
          <a:lstStyle/>
          <a:p>
            <a:fld id="{AA6C878E-6624-8940-965B-E61AF946BCDB}" type="slidenum">
              <a:rPr lang="nl-NL" smtClean="0"/>
              <a:t>25</a:t>
            </a:fld>
            <a:endParaRPr lang="nl-NL"/>
          </a:p>
        </p:txBody>
      </p:sp>
      <p:sp>
        <p:nvSpPr>
          <p:cNvPr id="3" name="Tijdelijke aanduiding voor inhoud 2">
            <a:extLst>
              <a:ext uri="{FF2B5EF4-FFF2-40B4-BE49-F238E27FC236}">
                <a16:creationId xmlns:a16="http://schemas.microsoft.com/office/drawing/2014/main" id="{D5797E6E-5B13-B622-A459-7E4EF3326AB3}"/>
              </a:ext>
            </a:extLst>
          </p:cNvPr>
          <p:cNvSpPr>
            <a:spLocks noGrp="1"/>
          </p:cNvSpPr>
          <p:nvPr>
            <p:ph sz="quarter" idx="15"/>
          </p:nvPr>
        </p:nvSpPr>
        <p:spPr>
          <a:xfrm>
            <a:off x="586728" y="1471381"/>
            <a:ext cx="11096076" cy="3148754"/>
          </a:xfrm>
        </p:spPr>
        <p:txBody>
          <a:bodyPr lIns="91440" tIns="45720" rIns="91440" bIns="45720" anchor="t">
            <a:noAutofit/>
          </a:bodyPr>
          <a:lstStyle/>
          <a:p>
            <a:pPr marL="198755" indent="-198755"/>
            <a:r>
              <a:rPr lang="nl-NL" sz="3500" b="1">
                <a:latin typeface="Open Sans"/>
                <a:ea typeface="Open Sans"/>
                <a:cs typeface="Open Sans"/>
              </a:rPr>
              <a:t>Surprise</a:t>
            </a:r>
            <a:endParaRPr lang="nl-NL" sz="3500" err="1">
              <a:latin typeface="Open Sans"/>
              <a:ea typeface="Open Sans"/>
              <a:cs typeface="Open Sans"/>
            </a:endParaRPr>
          </a:p>
          <a:p>
            <a:pPr marL="198755" indent="-198755"/>
            <a:endParaRPr lang="nl-NL" sz="3500">
              <a:latin typeface="Open Sans"/>
              <a:ea typeface="Open Sans"/>
              <a:cs typeface="Open Sans"/>
            </a:endParaRPr>
          </a:p>
          <a:p>
            <a:pPr marL="198755" indent="-198755"/>
            <a:r>
              <a:rPr lang="nl-NL" sz="3500" b="1">
                <a:latin typeface="Open Sans"/>
                <a:ea typeface="Open Sans"/>
                <a:cs typeface="Open Sans"/>
              </a:rPr>
              <a:t>English </a:t>
            </a:r>
            <a:r>
              <a:rPr lang="nl-NL" sz="3500">
                <a:latin typeface="Open Sans"/>
                <a:ea typeface="Open Sans"/>
                <a:cs typeface="Open Sans"/>
              </a:rPr>
              <a:t>&gt; French</a:t>
            </a:r>
          </a:p>
          <a:p>
            <a:pPr marL="198755" indent="-198755"/>
            <a:endParaRPr lang="nl-NL" sz="3500">
              <a:latin typeface="Open Sans"/>
              <a:ea typeface="Open Sans"/>
              <a:cs typeface="Open Sans"/>
            </a:endParaRPr>
          </a:p>
          <a:p>
            <a:pPr marL="198755" indent="-198755"/>
            <a:r>
              <a:rPr lang="nl-NL" sz="3500">
                <a:latin typeface="Open Sans"/>
                <a:ea typeface="Open Sans"/>
                <a:cs typeface="Open Sans"/>
              </a:rPr>
              <a:t>French &gt; </a:t>
            </a:r>
            <a:r>
              <a:rPr lang="nl-NL" sz="3500" b="1">
                <a:latin typeface="Open Sans"/>
                <a:ea typeface="Open Sans"/>
                <a:cs typeface="Open Sans"/>
              </a:rPr>
              <a:t>English</a:t>
            </a:r>
          </a:p>
        </p:txBody>
      </p:sp>
      <p:sp>
        <p:nvSpPr>
          <p:cNvPr id="4" name="Titel 3">
            <a:extLst>
              <a:ext uri="{FF2B5EF4-FFF2-40B4-BE49-F238E27FC236}">
                <a16:creationId xmlns:a16="http://schemas.microsoft.com/office/drawing/2014/main" id="{CD4E03A2-8A6C-9345-92B4-DDB0E37B1E00}"/>
              </a:ext>
            </a:extLst>
          </p:cNvPr>
          <p:cNvSpPr>
            <a:spLocks noGrp="1"/>
          </p:cNvSpPr>
          <p:nvPr>
            <p:ph type="title"/>
          </p:nvPr>
        </p:nvSpPr>
        <p:spPr/>
        <p:txBody>
          <a:bodyPr lIns="91440" tIns="45720" rIns="91440" bIns="45720" anchor="t"/>
          <a:lstStyle/>
          <a:p>
            <a:r>
              <a:rPr lang="nl-NL" err="1">
                <a:latin typeface="Open Sans Semibold"/>
                <a:ea typeface="Open Sans Semibold"/>
                <a:cs typeface="Open Sans Semibold"/>
              </a:rPr>
              <a:t>Translation</a:t>
            </a:r>
            <a:r>
              <a:rPr lang="nl-NL">
                <a:latin typeface="Open Sans Semibold"/>
                <a:ea typeface="Open Sans Semibold"/>
                <a:cs typeface="Open Sans Semibold"/>
              </a:rPr>
              <a:t> back </a:t>
            </a:r>
            <a:r>
              <a:rPr lang="nl-NL" err="1">
                <a:latin typeface="Open Sans Semibold"/>
                <a:ea typeface="Open Sans Semibold"/>
                <a:cs typeface="Open Sans Semibold"/>
              </a:rPr>
              <a:t>augmentation</a:t>
            </a:r>
            <a:endParaRPr lang="nl-NL" err="1"/>
          </a:p>
        </p:txBody>
      </p:sp>
      <p:sp>
        <p:nvSpPr>
          <p:cNvPr id="5" name="Tekstvak 4">
            <a:extLst>
              <a:ext uri="{FF2B5EF4-FFF2-40B4-BE49-F238E27FC236}">
                <a16:creationId xmlns:a16="http://schemas.microsoft.com/office/drawing/2014/main" id="{06556C73-7C2B-E6DF-BC67-241553851EB6}"/>
              </a:ext>
            </a:extLst>
          </p:cNvPr>
          <p:cNvSpPr txBox="1"/>
          <p:nvPr/>
        </p:nvSpPr>
        <p:spPr>
          <a:xfrm>
            <a:off x="606966" y="4619571"/>
            <a:ext cx="1023326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3000" b="1">
                <a:latin typeface="Consolas"/>
                <a:cs typeface="Segoe UI"/>
              </a:rPr>
              <a:t>Original</a:t>
            </a:r>
            <a:r>
              <a:rPr lang="nl-NL" sz="3000">
                <a:latin typeface="Consolas"/>
                <a:cs typeface="Segoe UI"/>
              </a:rPr>
              <a:t>: I </a:t>
            </a:r>
            <a:r>
              <a:rPr lang="nl-NL" sz="3000" err="1">
                <a:latin typeface="Consolas"/>
                <a:cs typeface="Segoe UI"/>
              </a:rPr>
              <a:t>am</a:t>
            </a:r>
            <a:r>
              <a:rPr lang="nl-NL" sz="3000">
                <a:latin typeface="Consolas"/>
                <a:cs typeface="Segoe UI"/>
              </a:rPr>
              <a:t> feeling </a:t>
            </a:r>
            <a:r>
              <a:rPr lang="nl-NL" sz="3000" err="1">
                <a:latin typeface="Consolas"/>
                <a:cs typeface="Segoe UI"/>
              </a:rPr>
              <a:t>very</a:t>
            </a:r>
            <a:r>
              <a:rPr lang="nl-NL" sz="3000">
                <a:latin typeface="Consolas"/>
                <a:cs typeface="Segoe UI"/>
              </a:rPr>
              <a:t> </a:t>
            </a:r>
            <a:r>
              <a:rPr lang="nl-NL" sz="3000" err="1">
                <a:latin typeface="Consolas"/>
                <a:cs typeface="Segoe UI"/>
              </a:rPr>
              <a:t>surprised</a:t>
            </a:r>
            <a:r>
              <a:rPr lang="nl-NL" sz="3000">
                <a:latin typeface="Consolas"/>
                <a:cs typeface="Segoe UI"/>
              </a:rPr>
              <a:t>.​</a:t>
            </a:r>
            <a:endParaRPr lang="nl-NL"/>
          </a:p>
        </p:txBody>
      </p:sp>
      <p:sp>
        <p:nvSpPr>
          <p:cNvPr id="6" name="Tekstvak 5">
            <a:extLst>
              <a:ext uri="{FF2B5EF4-FFF2-40B4-BE49-F238E27FC236}">
                <a16:creationId xmlns:a16="http://schemas.microsoft.com/office/drawing/2014/main" id="{3AF8B0A8-F483-72D4-39ED-43CB864FAE7D}"/>
              </a:ext>
            </a:extLst>
          </p:cNvPr>
          <p:cNvSpPr txBox="1"/>
          <p:nvPr/>
        </p:nvSpPr>
        <p:spPr>
          <a:xfrm>
            <a:off x="604630" y="5294073"/>
            <a:ext cx="9144000"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nl-NL" sz="3000" b="1">
                <a:latin typeface="Consolas"/>
              </a:rPr>
              <a:t>Back-</a:t>
            </a:r>
            <a:r>
              <a:rPr lang="nl-NL" sz="3000" b="1" err="1">
                <a:latin typeface="Consolas"/>
              </a:rPr>
              <a:t>translated</a:t>
            </a:r>
            <a:r>
              <a:rPr lang="nl-NL" sz="3000">
                <a:latin typeface="Consolas"/>
              </a:rPr>
              <a:t>: I feel very surprised.</a:t>
            </a:r>
          </a:p>
        </p:txBody>
      </p:sp>
    </p:spTree>
    <p:extLst>
      <p:ext uri="{BB962C8B-B14F-4D97-AF65-F5344CB8AC3E}">
        <p14:creationId xmlns:p14="http://schemas.microsoft.com/office/powerpoint/2010/main" val="9438257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12035E4F-F7E6-3D00-E953-D3D8EC0CD5AC}"/>
              </a:ext>
            </a:extLst>
          </p:cNvPr>
          <p:cNvSpPr>
            <a:spLocks noGrp="1"/>
          </p:cNvSpPr>
          <p:nvPr>
            <p:ph type="sldNum" sz="quarter" idx="12"/>
          </p:nvPr>
        </p:nvSpPr>
        <p:spPr/>
        <p:txBody>
          <a:bodyPr/>
          <a:lstStyle/>
          <a:p>
            <a:fld id="{AA6C878E-6624-8940-965B-E61AF946BCDB}" type="slidenum">
              <a:rPr lang="nl-NL" smtClean="0"/>
              <a:t>26</a:t>
            </a:fld>
            <a:endParaRPr lang="nl-NL"/>
          </a:p>
        </p:txBody>
      </p:sp>
      <p:sp>
        <p:nvSpPr>
          <p:cNvPr id="3" name="Tijdelijke aanduiding voor inhoud 2">
            <a:extLst>
              <a:ext uri="{FF2B5EF4-FFF2-40B4-BE49-F238E27FC236}">
                <a16:creationId xmlns:a16="http://schemas.microsoft.com/office/drawing/2014/main" id="{7B83C1B4-87BB-EDED-79DF-022545AFF10A}"/>
              </a:ext>
            </a:extLst>
          </p:cNvPr>
          <p:cNvSpPr>
            <a:spLocks noGrp="1"/>
          </p:cNvSpPr>
          <p:nvPr>
            <p:ph sz="quarter" idx="15"/>
          </p:nvPr>
        </p:nvSpPr>
        <p:spPr/>
        <p:txBody>
          <a:bodyPr lIns="91440" tIns="45720" rIns="91440" bIns="45720" anchor="t">
            <a:noAutofit/>
          </a:bodyPr>
          <a:lstStyle/>
          <a:p>
            <a:pPr marL="198755" indent="-198755"/>
            <a:r>
              <a:rPr lang="nl-NL" sz="3500" err="1">
                <a:latin typeface="Open Sans"/>
                <a:ea typeface="Open Sans"/>
                <a:cs typeface="Open Sans"/>
              </a:rPr>
              <a:t>Generate</a:t>
            </a:r>
            <a:r>
              <a:rPr lang="nl-NL" sz="3500">
                <a:latin typeface="Open Sans"/>
                <a:ea typeface="Open Sans"/>
                <a:cs typeface="Open Sans"/>
              </a:rPr>
              <a:t> </a:t>
            </a:r>
            <a:r>
              <a:rPr lang="nl-NL" sz="3500" err="1">
                <a:latin typeface="Open Sans"/>
                <a:ea typeface="Open Sans"/>
                <a:cs typeface="Open Sans"/>
              </a:rPr>
              <a:t>sentences</a:t>
            </a:r>
            <a:r>
              <a:rPr lang="nl-NL" sz="3500">
                <a:latin typeface="Open Sans"/>
                <a:ea typeface="Open Sans"/>
                <a:cs typeface="Open Sans"/>
              </a:rPr>
              <a:t> </a:t>
            </a:r>
            <a:r>
              <a:rPr lang="nl-NL" sz="3500" err="1">
                <a:latin typeface="Open Sans"/>
                <a:ea typeface="Open Sans"/>
                <a:cs typeface="Open Sans"/>
              </a:rPr>
              <a:t>with</a:t>
            </a:r>
            <a:r>
              <a:rPr lang="nl-NL" sz="3500">
                <a:latin typeface="Open Sans"/>
                <a:ea typeface="Open Sans"/>
                <a:cs typeface="Open Sans"/>
              </a:rPr>
              <a:t> </a:t>
            </a:r>
            <a:r>
              <a:rPr lang="nl-NL" sz="3500" b="1">
                <a:latin typeface="Open Sans"/>
                <a:ea typeface="Open Sans"/>
                <a:cs typeface="Open Sans"/>
              </a:rPr>
              <a:t>surprise </a:t>
            </a:r>
            <a:r>
              <a:rPr lang="nl-NL" sz="3500" err="1">
                <a:latin typeface="Open Sans"/>
                <a:ea typeface="Open Sans"/>
                <a:cs typeface="Open Sans"/>
              </a:rPr>
              <a:t>emotion</a:t>
            </a:r>
            <a:endParaRPr lang="nl-NL" sz="3500">
              <a:latin typeface="Open Sans"/>
              <a:ea typeface="Open Sans"/>
              <a:cs typeface="Open Sans"/>
            </a:endParaRPr>
          </a:p>
          <a:p>
            <a:pPr marL="198755" indent="-198755"/>
            <a:endParaRPr lang="nl-NL" sz="3500" b="1">
              <a:latin typeface="Open Sans"/>
              <a:ea typeface="Open Sans"/>
              <a:cs typeface="Open Sans"/>
            </a:endParaRPr>
          </a:p>
          <a:p>
            <a:pPr marL="198755" indent="-198755"/>
            <a:endParaRPr lang="nl-NL" sz="3500">
              <a:ea typeface="Open Sans" panose="020B0606030504020204" pitchFamily="34" charset="0"/>
              <a:cs typeface="Open Sans" panose="020B0606030504020204" pitchFamily="34" charset="0"/>
            </a:endParaRPr>
          </a:p>
          <a:p>
            <a:pPr marL="198755" indent="-198755"/>
            <a:r>
              <a:rPr lang="nl-NL" sz="3500" err="1">
                <a:latin typeface="Open Sans"/>
                <a:ea typeface="Open Sans"/>
                <a:cs typeface="Open Sans"/>
              </a:rPr>
              <a:t>Example</a:t>
            </a:r>
            <a:r>
              <a:rPr lang="nl-NL" sz="3500">
                <a:latin typeface="Open Sans"/>
                <a:ea typeface="Open Sans"/>
                <a:cs typeface="Open Sans"/>
              </a:rPr>
              <a:t>: </a:t>
            </a:r>
            <a:r>
              <a:rPr lang="nl-NL" sz="3500" i="1">
                <a:latin typeface="Open Sans"/>
                <a:ea typeface="Open Sans"/>
                <a:cs typeface="Open Sans"/>
              </a:rPr>
              <a:t>Her </a:t>
            </a:r>
            <a:r>
              <a:rPr lang="nl-NL" sz="3500" i="1" err="1">
                <a:latin typeface="Open Sans"/>
                <a:ea typeface="Open Sans"/>
                <a:cs typeface="Open Sans"/>
              </a:rPr>
              <a:t>jaw</a:t>
            </a:r>
            <a:r>
              <a:rPr lang="nl-NL" sz="3500" i="1">
                <a:latin typeface="Open Sans"/>
                <a:ea typeface="Open Sans"/>
                <a:cs typeface="Open Sans"/>
              </a:rPr>
              <a:t> </a:t>
            </a:r>
            <a:r>
              <a:rPr lang="nl-NL" sz="3500" i="1" err="1">
                <a:latin typeface="Open Sans"/>
                <a:ea typeface="Open Sans"/>
                <a:cs typeface="Open Sans"/>
              </a:rPr>
              <a:t>dropped</a:t>
            </a:r>
            <a:r>
              <a:rPr lang="nl-NL" sz="3500" i="1">
                <a:latin typeface="Open Sans"/>
                <a:ea typeface="Open Sans"/>
                <a:cs typeface="Open Sans"/>
              </a:rPr>
              <a:t> as </a:t>
            </a:r>
            <a:r>
              <a:rPr lang="nl-NL" sz="3500" i="1" err="1">
                <a:latin typeface="Open Sans"/>
                <a:ea typeface="Open Sans"/>
                <a:cs typeface="Open Sans"/>
              </a:rPr>
              <a:t>she</a:t>
            </a:r>
            <a:r>
              <a:rPr lang="nl-NL" sz="3500" i="1">
                <a:latin typeface="Open Sans"/>
                <a:ea typeface="Open Sans"/>
                <a:cs typeface="Open Sans"/>
              </a:rPr>
              <a:t> </a:t>
            </a:r>
            <a:r>
              <a:rPr lang="nl-NL" sz="3500" i="1" err="1">
                <a:latin typeface="Open Sans"/>
                <a:ea typeface="Open Sans"/>
                <a:cs typeface="Open Sans"/>
              </a:rPr>
              <a:t>took</a:t>
            </a:r>
            <a:r>
              <a:rPr lang="nl-NL" sz="3500" i="1">
                <a:latin typeface="Open Sans"/>
                <a:ea typeface="Open Sans"/>
                <a:cs typeface="Open Sans"/>
              </a:rPr>
              <a:t> in </a:t>
            </a:r>
            <a:r>
              <a:rPr lang="nl-NL" sz="3500" i="1" err="1">
                <a:latin typeface="Open Sans"/>
                <a:ea typeface="Open Sans"/>
                <a:cs typeface="Open Sans"/>
              </a:rPr>
              <a:t>the</a:t>
            </a:r>
            <a:r>
              <a:rPr lang="nl-NL" sz="3500" i="1">
                <a:latin typeface="Open Sans"/>
                <a:ea typeface="Open Sans"/>
                <a:cs typeface="Open Sans"/>
              </a:rPr>
              <a:t> </a:t>
            </a:r>
            <a:r>
              <a:rPr lang="nl-NL" sz="3500" i="1" err="1">
                <a:latin typeface="Open Sans"/>
                <a:ea typeface="Open Sans"/>
                <a:cs typeface="Open Sans"/>
              </a:rPr>
              <a:t>unexpected</a:t>
            </a:r>
            <a:r>
              <a:rPr lang="nl-NL" sz="3500" i="1">
                <a:latin typeface="Open Sans"/>
                <a:ea typeface="Open Sans"/>
                <a:cs typeface="Open Sans"/>
              </a:rPr>
              <a:t> turn of events</a:t>
            </a:r>
            <a:endParaRPr lang="nl-NL" sz="3500" i="1" err="1">
              <a:ea typeface="Open Sans" panose="020B0606030504020204" pitchFamily="34" charset="0"/>
              <a:cs typeface="Open Sans" panose="020B0606030504020204" pitchFamily="34" charset="0"/>
            </a:endParaRPr>
          </a:p>
        </p:txBody>
      </p:sp>
      <p:sp>
        <p:nvSpPr>
          <p:cNvPr id="4" name="Titel 3">
            <a:extLst>
              <a:ext uri="{FF2B5EF4-FFF2-40B4-BE49-F238E27FC236}">
                <a16:creationId xmlns:a16="http://schemas.microsoft.com/office/drawing/2014/main" id="{457CBC9E-FBB4-AF8C-1822-D824AE6067A9}"/>
              </a:ext>
            </a:extLst>
          </p:cNvPr>
          <p:cNvSpPr>
            <a:spLocks noGrp="1"/>
          </p:cNvSpPr>
          <p:nvPr>
            <p:ph type="title"/>
          </p:nvPr>
        </p:nvSpPr>
        <p:spPr/>
        <p:txBody>
          <a:bodyPr lIns="91440" tIns="45720" rIns="91440" bIns="45720" anchor="t"/>
          <a:lstStyle/>
          <a:p>
            <a:r>
              <a:rPr lang="nl-NL">
                <a:latin typeface="Open Sans Semibold"/>
                <a:ea typeface="Open Sans Semibold"/>
                <a:cs typeface="Open Sans Semibold"/>
              </a:rPr>
              <a:t>Chat GPT data </a:t>
            </a:r>
            <a:r>
              <a:rPr lang="nl-NL" err="1">
                <a:latin typeface="Open Sans Semibold"/>
                <a:ea typeface="Open Sans Semibold"/>
                <a:cs typeface="Open Sans Semibold"/>
              </a:rPr>
              <a:t>generation</a:t>
            </a:r>
            <a:endParaRPr lang="nl-NL" err="1">
              <a:ea typeface="Open Sans Semibold"/>
              <a:cs typeface="Open Sans Semibold"/>
            </a:endParaRPr>
          </a:p>
        </p:txBody>
      </p:sp>
    </p:spTree>
    <p:extLst>
      <p:ext uri="{BB962C8B-B14F-4D97-AF65-F5344CB8AC3E}">
        <p14:creationId xmlns:p14="http://schemas.microsoft.com/office/powerpoint/2010/main" val="21208439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27</a:t>
            </a:fld>
            <a:endParaRPr lang="nl-NL"/>
          </a:p>
        </p:txBody>
      </p:sp>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6"/>
          </p:nvPr>
        </p:nvSpPr>
        <p:spPr>
          <a:xfrm>
            <a:off x="537882" y="1399343"/>
            <a:ext cx="11144922" cy="471498"/>
          </a:xfrm>
        </p:spPr>
        <p:txBody>
          <a:bodyPr lIns="91440" tIns="45720" rIns="91440" bIns="45720" anchor="t">
            <a:normAutofit/>
          </a:bodyPr>
          <a:lstStyle/>
          <a:p>
            <a:r>
              <a:rPr lang="nl-NL" sz="2600">
                <a:latin typeface="Open Sans SemiBold"/>
                <a:ea typeface="Open Sans SemiBold"/>
                <a:cs typeface="Open Sans SemiBold"/>
              </a:rPr>
              <a:t>Model Development</a:t>
            </a:r>
            <a:endParaRPr lang="nl-NL" sz="2600">
              <a:ea typeface="Open Sans SemiBold"/>
              <a:cs typeface="Open Sans SemiBold"/>
            </a:endParaRPr>
          </a:p>
        </p:txBody>
      </p:sp>
      <p:sp>
        <p:nvSpPr>
          <p:cNvPr id="14" name="Title 4">
            <a:extLst>
              <a:ext uri="{FF2B5EF4-FFF2-40B4-BE49-F238E27FC236}">
                <a16:creationId xmlns:a16="http://schemas.microsoft.com/office/drawing/2014/main" id="{9C1E268E-30F5-1E8B-118B-465403D1214F}"/>
              </a:ext>
            </a:extLst>
          </p:cNvPr>
          <p:cNvSpPr>
            <a:spLocks noGrp="1"/>
          </p:cNvSpPr>
          <p:nvPr>
            <p:ph type="title"/>
          </p:nvPr>
        </p:nvSpPr>
        <p:spPr>
          <a:xfrm>
            <a:off x="537882" y="412477"/>
            <a:ext cx="11144922" cy="867684"/>
          </a:xfrm>
        </p:spPr>
        <p:txBody>
          <a:bodyPr lIns="91440" tIns="45720" rIns="91440" bIns="45720" anchor="t"/>
          <a:lstStyle/>
          <a:p>
            <a:r>
              <a:rPr lang="en-US">
                <a:ea typeface="Open Sans Semibold" panose="020B0606030504020204" pitchFamily="34" charset="0"/>
                <a:cs typeface="Open Sans Semibold" panose="020B0606030504020204" pitchFamily="34" charset="0"/>
              </a:rPr>
              <a:t>Classification report</a:t>
            </a:r>
          </a:p>
        </p:txBody>
      </p:sp>
      <p:graphicFrame>
        <p:nvGraphicFramePr>
          <p:cNvPr id="9" name="Tabel 8">
            <a:extLst>
              <a:ext uri="{FF2B5EF4-FFF2-40B4-BE49-F238E27FC236}">
                <a16:creationId xmlns:a16="http://schemas.microsoft.com/office/drawing/2014/main" id="{250C06F3-3A7B-BA49-7249-11C7FE82AC9B}"/>
              </a:ext>
            </a:extLst>
          </p:cNvPr>
          <p:cNvGraphicFramePr>
            <a:graphicFrameLocks noGrp="1"/>
          </p:cNvGraphicFramePr>
          <p:nvPr/>
        </p:nvGraphicFramePr>
        <p:xfrm>
          <a:off x="2022118" y="2131554"/>
          <a:ext cx="8168635" cy="2595880"/>
        </p:xfrm>
        <a:graphic>
          <a:graphicData uri="http://schemas.openxmlformats.org/drawingml/2006/table">
            <a:tbl>
              <a:tblPr firstRow="1" bandRow="1">
                <a:tableStyleId>{5C22544A-7EE6-4342-B048-85BDC9FD1C3A}</a:tableStyleId>
              </a:tblPr>
              <a:tblGrid>
                <a:gridCol w="1633727">
                  <a:extLst>
                    <a:ext uri="{9D8B030D-6E8A-4147-A177-3AD203B41FA5}">
                      <a16:colId xmlns:a16="http://schemas.microsoft.com/office/drawing/2014/main" val="2992014207"/>
                    </a:ext>
                  </a:extLst>
                </a:gridCol>
                <a:gridCol w="1633727">
                  <a:extLst>
                    <a:ext uri="{9D8B030D-6E8A-4147-A177-3AD203B41FA5}">
                      <a16:colId xmlns:a16="http://schemas.microsoft.com/office/drawing/2014/main" val="1196116286"/>
                    </a:ext>
                  </a:extLst>
                </a:gridCol>
                <a:gridCol w="1633727">
                  <a:extLst>
                    <a:ext uri="{9D8B030D-6E8A-4147-A177-3AD203B41FA5}">
                      <a16:colId xmlns:a16="http://schemas.microsoft.com/office/drawing/2014/main" val="1750541790"/>
                    </a:ext>
                  </a:extLst>
                </a:gridCol>
                <a:gridCol w="1633727">
                  <a:extLst>
                    <a:ext uri="{9D8B030D-6E8A-4147-A177-3AD203B41FA5}">
                      <a16:colId xmlns:a16="http://schemas.microsoft.com/office/drawing/2014/main" val="1829589641"/>
                    </a:ext>
                  </a:extLst>
                </a:gridCol>
                <a:gridCol w="1633727">
                  <a:extLst>
                    <a:ext uri="{9D8B030D-6E8A-4147-A177-3AD203B41FA5}">
                      <a16:colId xmlns:a16="http://schemas.microsoft.com/office/drawing/2014/main" val="1335127576"/>
                    </a:ext>
                  </a:extLst>
                </a:gridCol>
              </a:tblGrid>
              <a:tr h="370840">
                <a:tc>
                  <a:txBody>
                    <a:bodyPr/>
                    <a:lstStyle/>
                    <a:p>
                      <a:pPr lvl="0">
                        <a:buNone/>
                      </a:pPr>
                      <a:r>
                        <a:rPr lang="nl-NL" b="1" err="1"/>
                        <a:t>Emotion</a:t>
                      </a:r>
                    </a:p>
                  </a:txBody>
                  <a:tcPr/>
                </a:tc>
                <a:tc>
                  <a:txBody>
                    <a:bodyPr/>
                    <a:lstStyle/>
                    <a:p>
                      <a:pPr lvl="0">
                        <a:buNone/>
                      </a:pPr>
                      <a:r>
                        <a:rPr lang="nl-NL" b="1"/>
                        <a:t>Precision</a:t>
                      </a:r>
                      <a:endParaRPr lang="nl-NL" b="0"/>
                    </a:p>
                  </a:txBody>
                  <a:tcPr/>
                </a:tc>
                <a:tc>
                  <a:txBody>
                    <a:bodyPr/>
                    <a:lstStyle/>
                    <a:p>
                      <a:pPr lvl="0">
                        <a:buNone/>
                      </a:pPr>
                      <a:r>
                        <a:rPr lang="nl-NL" b="1" err="1"/>
                        <a:t>Recall</a:t>
                      </a:r>
                    </a:p>
                  </a:txBody>
                  <a:tcPr/>
                </a:tc>
                <a:tc>
                  <a:txBody>
                    <a:bodyPr/>
                    <a:lstStyle/>
                    <a:p>
                      <a:pPr lvl="0">
                        <a:buNone/>
                      </a:pPr>
                      <a:r>
                        <a:rPr lang="nl-NL" b="1"/>
                        <a:t>F1-Score</a:t>
                      </a:r>
                    </a:p>
                  </a:txBody>
                  <a:tcPr/>
                </a:tc>
                <a:tc>
                  <a:txBody>
                    <a:bodyPr/>
                    <a:lstStyle/>
                    <a:p>
                      <a:pPr lvl="0">
                        <a:buNone/>
                      </a:pPr>
                      <a:r>
                        <a:rPr lang="nl-NL" b="1"/>
                        <a:t>Support</a:t>
                      </a:r>
                    </a:p>
                  </a:txBody>
                  <a:tcPr/>
                </a:tc>
                <a:extLst>
                  <a:ext uri="{0D108BD9-81ED-4DB2-BD59-A6C34878D82A}">
                    <a16:rowId xmlns:a16="http://schemas.microsoft.com/office/drawing/2014/main" val="2643405600"/>
                  </a:ext>
                </a:extLst>
              </a:tr>
              <a:tr h="370840">
                <a:tc>
                  <a:txBody>
                    <a:bodyPr/>
                    <a:lstStyle/>
                    <a:p>
                      <a:pPr lvl="0">
                        <a:buNone/>
                      </a:pPr>
                      <a:r>
                        <a:rPr lang="nl-NL" sz="1800" b="0" i="0" u="none" strike="noStrike" noProof="0" err="1">
                          <a:latin typeface="Calibri"/>
                        </a:rPr>
                        <a:t>Anger</a:t>
                      </a:r>
                    </a:p>
                  </a:txBody>
                  <a:tcPr/>
                </a:tc>
                <a:tc>
                  <a:txBody>
                    <a:bodyPr/>
                    <a:lstStyle/>
                    <a:p>
                      <a:pPr lvl="0">
                        <a:buNone/>
                      </a:pPr>
                      <a:r>
                        <a:rPr lang="nl-NL" sz="1800" b="0" i="0" u="none" strike="noStrike" noProof="0">
                          <a:latin typeface="Calibri"/>
                        </a:rPr>
                        <a:t>0.77</a:t>
                      </a:r>
                    </a:p>
                  </a:txBody>
                  <a:tcPr/>
                </a:tc>
                <a:tc>
                  <a:txBody>
                    <a:bodyPr/>
                    <a:lstStyle/>
                    <a:p>
                      <a:pPr lvl="0">
                        <a:buNone/>
                      </a:pPr>
                      <a:r>
                        <a:rPr lang="nl-NL" sz="1800" b="0" i="0" u="none" strike="noStrike" noProof="0">
                          <a:latin typeface="Calibri"/>
                        </a:rPr>
                        <a:t>0.91</a:t>
                      </a:r>
                    </a:p>
                  </a:txBody>
                  <a:tcPr/>
                </a:tc>
                <a:tc>
                  <a:txBody>
                    <a:bodyPr/>
                    <a:lstStyle/>
                    <a:p>
                      <a:pPr lvl="0">
                        <a:buNone/>
                      </a:pPr>
                      <a:r>
                        <a:rPr lang="nl-NL" sz="1800" b="0" i="0" u="none" strike="noStrike" noProof="0">
                          <a:latin typeface="Calibri"/>
                        </a:rPr>
                        <a:t>0.83</a:t>
                      </a:r>
                    </a:p>
                  </a:txBody>
                  <a:tcPr/>
                </a:tc>
                <a:tc>
                  <a:txBody>
                    <a:bodyPr/>
                    <a:lstStyle/>
                    <a:p>
                      <a:pPr lvl="0">
                        <a:buNone/>
                      </a:pPr>
                      <a:r>
                        <a:rPr lang="nl-NL" sz="1800" b="0" i="0" u="none" strike="noStrike" noProof="0">
                          <a:latin typeface="Calibri"/>
                        </a:rPr>
                        <a:t>253</a:t>
                      </a:r>
                    </a:p>
                  </a:txBody>
                  <a:tcPr/>
                </a:tc>
                <a:extLst>
                  <a:ext uri="{0D108BD9-81ED-4DB2-BD59-A6C34878D82A}">
                    <a16:rowId xmlns:a16="http://schemas.microsoft.com/office/drawing/2014/main" val="90851339"/>
                  </a:ext>
                </a:extLst>
              </a:tr>
              <a:tr h="370840">
                <a:tc>
                  <a:txBody>
                    <a:bodyPr/>
                    <a:lstStyle/>
                    <a:p>
                      <a:pPr lvl="0">
                        <a:buNone/>
                      </a:pPr>
                      <a:r>
                        <a:rPr lang="nl-NL" sz="1800" b="0" i="0" u="none" strike="noStrike" noProof="0" err="1">
                          <a:latin typeface="Calibri"/>
                        </a:rPr>
                        <a:t>Disgust</a:t>
                      </a:r>
                    </a:p>
                  </a:txBody>
                  <a:tcPr/>
                </a:tc>
                <a:tc>
                  <a:txBody>
                    <a:bodyPr/>
                    <a:lstStyle/>
                    <a:p>
                      <a:pPr lvl="0">
                        <a:buNone/>
                      </a:pPr>
                      <a:r>
                        <a:rPr lang="nl-NL" sz="1800" b="0" i="0" u="none" strike="noStrike" noProof="0">
                          <a:latin typeface="Calibri"/>
                        </a:rPr>
                        <a:t>0.91</a:t>
                      </a:r>
                    </a:p>
                  </a:txBody>
                  <a:tcPr/>
                </a:tc>
                <a:tc>
                  <a:txBody>
                    <a:bodyPr/>
                    <a:lstStyle/>
                    <a:p>
                      <a:pPr lvl="0">
                        <a:buNone/>
                      </a:pPr>
                      <a:r>
                        <a:rPr lang="nl-NL" sz="1800" b="0" i="0" u="none" strike="noStrike" noProof="0">
                          <a:latin typeface="Calibri"/>
                        </a:rPr>
                        <a:t>0.83</a:t>
                      </a:r>
                    </a:p>
                  </a:txBody>
                  <a:tcPr/>
                </a:tc>
                <a:tc>
                  <a:txBody>
                    <a:bodyPr/>
                    <a:lstStyle/>
                    <a:p>
                      <a:pPr lvl="0">
                        <a:buNone/>
                      </a:pPr>
                      <a:r>
                        <a:rPr lang="nl-NL" sz="1800" b="0" i="0" u="none" strike="noStrike" noProof="0">
                          <a:latin typeface="Calibri"/>
                        </a:rPr>
                        <a:t>0.87</a:t>
                      </a:r>
                    </a:p>
                  </a:txBody>
                  <a:tcPr/>
                </a:tc>
                <a:tc>
                  <a:txBody>
                    <a:bodyPr/>
                    <a:lstStyle/>
                    <a:p>
                      <a:pPr lvl="0">
                        <a:buNone/>
                      </a:pPr>
                      <a:r>
                        <a:rPr lang="nl-NL" sz="1800" b="0" i="0" u="none" strike="noStrike" noProof="0">
                          <a:latin typeface="Calibri"/>
                        </a:rPr>
                        <a:t>199</a:t>
                      </a:r>
                    </a:p>
                  </a:txBody>
                  <a:tcPr/>
                </a:tc>
                <a:extLst>
                  <a:ext uri="{0D108BD9-81ED-4DB2-BD59-A6C34878D82A}">
                    <a16:rowId xmlns:a16="http://schemas.microsoft.com/office/drawing/2014/main" val="3087792337"/>
                  </a:ext>
                </a:extLst>
              </a:tr>
              <a:tr h="370840">
                <a:tc>
                  <a:txBody>
                    <a:bodyPr/>
                    <a:lstStyle/>
                    <a:p>
                      <a:pPr lvl="0">
                        <a:buNone/>
                      </a:pPr>
                      <a:r>
                        <a:rPr lang="nl-NL" sz="1800" b="0" i="0" u="none" strike="noStrike" noProof="0" err="1">
                          <a:latin typeface="Calibri"/>
                        </a:rPr>
                        <a:t>Fear</a:t>
                      </a:r>
                    </a:p>
                  </a:txBody>
                  <a:tcPr/>
                </a:tc>
                <a:tc>
                  <a:txBody>
                    <a:bodyPr/>
                    <a:lstStyle/>
                    <a:p>
                      <a:pPr lvl="0">
                        <a:buNone/>
                      </a:pPr>
                      <a:r>
                        <a:rPr lang="nl-NL" sz="1800" b="0" i="0" u="none" strike="noStrike" noProof="0">
                          <a:latin typeface="Calibri"/>
                        </a:rPr>
                        <a:t>0.80</a:t>
                      </a:r>
                    </a:p>
                  </a:txBody>
                  <a:tcPr/>
                </a:tc>
                <a:tc>
                  <a:txBody>
                    <a:bodyPr/>
                    <a:lstStyle/>
                    <a:p>
                      <a:pPr lvl="0">
                        <a:buNone/>
                      </a:pPr>
                      <a:r>
                        <a:rPr lang="nl-NL" sz="1800" b="0" i="0" u="none" strike="noStrike" noProof="0">
                          <a:latin typeface="Calibri"/>
                        </a:rPr>
                        <a:t>0.93</a:t>
                      </a:r>
                    </a:p>
                  </a:txBody>
                  <a:tcPr/>
                </a:tc>
                <a:tc>
                  <a:txBody>
                    <a:bodyPr/>
                    <a:lstStyle/>
                    <a:p>
                      <a:pPr lvl="0">
                        <a:buNone/>
                      </a:pPr>
                      <a:r>
                        <a:rPr lang="nl-NL" sz="1800" b="0" i="0" u="none" strike="noStrike" noProof="0">
                          <a:latin typeface="Calibri"/>
                        </a:rPr>
                        <a:t>0.86</a:t>
                      </a:r>
                    </a:p>
                  </a:txBody>
                  <a:tcPr/>
                </a:tc>
                <a:tc>
                  <a:txBody>
                    <a:bodyPr/>
                    <a:lstStyle/>
                    <a:p>
                      <a:pPr lvl="0">
                        <a:buNone/>
                      </a:pPr>
                      <a:r>
                        <a:rPr lang="nl-NL" sz="1800" b="0" i="0" u="none" strike="noStrike" noProof="0">
                          <a:latin typeface="Calibri"/>
                        </a:rPr>
                        <a:t>215</a:t>
                      </a:r>
                    </a:p>
                  </a:txBody>
                  <a:tcPr/>
                </a:tc>
                <a:extLst>
                  <a:ext uri="{0D108BD9-81ED-4DB2-BD59-A6C34878D82A}">
                    <a16:rowId xmlns:a16="http://schemas.microsoft.com/office/drawing/2014/main" val="909269849"/>
                  </a:ext>
                </a:extLst>
              </a:tr>
              <a:tr h="370840">
                <a:tc>
                  <a:txBody>
                    <a:bodyPr/>
                    <a:lstStyle/>
                    <a:p>
                      <a:pPr lvl="0">
                        <a:buNone/>
                      </a:pPr>
                      <a:r>
                        <a:rPr lang="nl-NL" sz="1800" b="0" i="0" u="none" strike="noStrike" noProof="0" err="1">
                          <a:latin typeface="Calibri"/>
                        </a:rPr>
                        <a:t>Happiness</a:t>
                      </a:r>
                    </a:p>
                  </a:txBody>
                  <a:tcPr/>
                </a:tc>
                <a:tc>
                  <a:txBody>
                    <a:bodyPr/>
                    <a:lstStyle/>
                    <a:p>
                      <a:pPr lvl="0">
                        <a:buNone/>
                      </a:pPr>
                      <a:r>
                        <a:rPr lang="nl-NL" sz="1800" b="0" i="0" u="none" strike="noStrike" noProof="0">
                          <a:latin typeface="Calibri"/>
                        </a:rPr>
                        <a:t>0.80</a:t>
                      </a:r>
                    </a:p>
                  </a:txBody>
                  <a:tcPr/>
                </a:tc>
                <a:tc>
                  <a:txBody>
                    <a:bodyPr/>
                    <a:lstStyle/>
                    <a:p>
                      <a:pPr lvl="0">
                        <a:buNone/>
                      </a:pPr>
                      <a:r>
                        <a:rPr lang="nl-NL" sz="1800" b="0" i="0" u="none" strike="noStrike" noProof="0">
                          <a:latin typeface="Calibri"/>
                        </a:rPr>
                        <a:t>0.97</a:t>
                      </a:r>
                    </a:p>
                  </a:txBody>
                  <a:tcPr/>
                </a:tc>
                <a:tc>
                  <a:txBody>
                    <a:bodyPr/>
                    <a:lstStyle/>
                    <a:p>
                      <a:pPr lvl="0">
                        <a:buNone/>
                      </a:pPr>
                      <a:r>
                        <a:rPr lang="nl-NL" sz="1800" b="0" i="0" u="none" strike="noStrike" noProof="0">
                          <a:latin typeface="Calibri"/>
                        </a:rPr>
                        <a:t>0.87</a:t>
                      </a:r>
                    </a:p>
                  </a:txBody>
                  <a:tcPr/>
                </a:tc>
                <a:tc>
                  <a:txBody>
                    <a:bodyPr/>
                    <a:lstStyle/>
                    <a:p>
                      <a:pPr lvl="0">
                        <a:buNone/>
                      </a:pPr>
                      <a:r>
                        <a:rPr lang="nl-NL" sz="1800" b="0" i="0" u="none" strike="noStrike" noProof="0">
                          <a:latin typeface="Calibri"/>
                        </a:rPr>
                        <a:t>263</a:t>
                      </a:r>
                    </a:p>
                  </a:txBody>
                  <a:tcPr/>
                </a:tc>
                <a:extLst>
                  <a:ext uri="{0D108BD9-81ED-4DB2-BD59-A6C34878D82A}">
                    <a16:rowId xmlns:a16="http://schemas.microsoft.com/office/drawing/2014/main" val="4267932522"/>
                  </a:ext>
                </a:extLst>
              </a:tr>
              <a:tr h="370840">
                <a:tc>
                  <a:txBody>
                    <a:bodyPr/>
                    <a:lstStyle/>
                    <a:p>
                      <a:pPr lvl="0">
                        <a:buNone/>
                      </a:pPr>
                      <a:r>
                        <a:rPr lang="nl-NL" sz="1800" b="0" i="0" u="none" strike="noStrike" noProof="0" err="1">
                          <a:latin typeface="Calibri"/>
                        </a:rPr>
                        <a:t>Sadness</a:t>
                      </a:r>
                    </a:p>
                  </a:txBody>
                  <a:tcPr/>
                </a:tc>
                <a:tc>
                  <a:txBody>
                    <a:bodyPr/>
                    <a:lstStyle/>
                    <a:p>
                      <a:pPr lvl="0">
                        <a:buNone/>
                      </a:pPr>
                      <a:r>
                        <a:rPr lang="nl-NL" sz="1800" b="0" i="0" u="none" strike="noStrike" noProof="0">
                          <a:latin typeface="Calibri"/>
                        </a:rPr>
                        <a:t>0.93</a:t>
                      </a:r>
                    </a:p>
                  </a:txBody>
                  <a:tcPr/>
                </a:tc>
                <a:tc>
                  <a:txBody>
                    <a:bodyPr/>
                    <a:lstStyle/>
                    <a:p>
                      <a:pPr lvl="0">
                        <a:buNone/>
                      </a:pPr>
                      <a:r>
                        <a:rPr lang="nl-NL" sz="1800" b="0" i="0" u="none" strike="noStrike" noProof="0">
                          <a:latin typeface="Calibri"/>
                        </a:rPr>
                        <a:t>0.76</a:t>
                      </a:r>
                    </a:p>
                  </a:txBody>
                  <a:tcPr/>
                </a:tc>
                <a:tc>
                  <a:txBody>
                    <a:bodyPr/>
                    <a:lstStyle/>
                    <a:p>
                      <a:pPr lvl="0">
                        <a:buNone/>
                      </a:pPr>
                      <a:r>
                        <a:rPr lang="nl-NL" sz="1800" b="0" i="0" u="none" strike="noStrike" noProof="0">
                          <a:latin typeface="Calibri"/>
                        </a:rPr>
                        <a:t>0.83</a:t>
                      </a:r>
                    </a:p>
                  </a:txBody>
                  <a:tcPr/>
                </a:tc>
                <a:tc>
                  <a:txBody>
                    <a:bodyPr/>
                    <a:lstStyle/>
                    <a:p>
                      <a:pPr lvl="0">
                        <a:buNone/>
                      </a:pPr>
                      <a:r>
                        <a:rPr lang="nl-NL" sz="1800" b="0" i="0" u="none" strike="noStrike" noProof="0">
                          <a:latin typeface="Calibri"/>
                        </a:rPr>
                        <a:t>289</a:t>
                      </a:r>
                    </a:p>
                  </a:txBody>
                  <a:tcPr/>
                </a:tc>
                <a:extLst>
                  <a:ext uri="{0D108BD9-81ED-4DB2-BD59-A6C34878D82A}">
                    <a16:rowId xmlns:a16="http://schemas.microsoft.com/office/drawing/2014/main" val="3065300605"/>
                  </a:ext>
                </a:extLst>
              </a:tr>
              <a:tr h="370840">
                <a:tc>
                  <a:txBody>
                    <a:bodyPr/>
                    <a:lstStyle/>
                    <a:p>
                      <a:pPr lvl="0">
                        <a:buNone/>
                      </a:pPr>
                      <a:r>
                        <a:rPr lang="nl-NL" sz="1800" b="1" i="0" u="none" strike="noStrike" noProof="0">
                          <a:latin typeface="Calibri"/>
                        </a:rPr>
                        <a:t>Surprise</a:t>
                      </a:r>
                    </a:p>
                  </a:txBody>
                  <a:tcPr/>
                </a:tc>
                <a:tc>
                  <a:txBody>
                    <a:bodyPr/>
                    <a:lstStyle/>
                    <a:p>
                      <a:pPr lvl="0">
                        <a:buNone/>
                      </a:pPr>
                      <a:r>
                        <a:rPr lang="nl-NL" sz="1800" b="1" i="0" u="none" strike="noStrike" noProof="0">
                          <a:latin typeface="Calibri"/>
                        </a:rPr>
                        <a:t>0.92</a:t>
                      </a:r>
                    </a:p>
                  </a:txBody>
                  <a:tcPr/>
                </a:tc>
                <a:tc>
                  <a:txBody>
                    <a:bodyPr/>
                    <a:lstStyle/>
                    <a:p>
                      <a:pPr lvl="0">
                        <a:buNone/>
                      </a:pPr>
                      <a:r>
                        <a:rPr lang="nl-NL" sz="1800" b="1" i="0" u="none" strike="noStrike" noProof="0">
                          <a:latin typeface="Calibri"/>
                        </a:rPr>
                        <a:t>0.65</a:t>
                      </a:r>
                    </a:p>
                  </a:txBody>
                  <a:tcPr/>
                </a:tc>
                <a:tc>
                  <a:txBody>
                    <a:bodyPr/>
                    <a:lstStyle/>
                    <a:p>
                      <a:pPr lvl="0">
                        <a:buNone/>
                      </a:pPr>
                      <a:r>
                        <a:rPr lang="nl-NL" sz="1800" b="1" i="0" u="none" strike="noStrike" noProof="0">
                          <a:latin typeface="Calibri"/>
                        </a:rPr>
                        <a:t>0.76</a:t>
                      </a:r>
                    </a:p>
                  </a:txBody>
                  <a:tcPr/>
                </a:tc>
                <a:tc>
                  <a:txBody>
                    <a:bodyPr/>
                    <a:lstStyle/>
                    <a:p>
                      <a:pPr lvl="0">
                        <a:buNone/>
                      </a:pPr>
                      <a:r>
                        <a:rPr lang="nl-NL" sz="1800" b="1" i="0" u="none" strike="noStrike" noProof="0">
                          <a:latin typeface="Calibri"/>
                        </a:rPr>
                        <a:t>217</a:t>
                      </a:r>
                    </a:p>
                  </a:txBody>
                  <a:tcPr/>
                </a:tc>
                <a:extLst>
                  <a:ext uri="{0D108BD9-81ED-4DB2-BD59-A6C34878D82A}">
                    <a16:rowId xmlns:a16="http://schemas.microsoft.com/office/drawing/2014/main" val="3937748949"/>
                  </a:ext>
                </a:extLst>
              </a:tr>
            </a:tbl>
          </a:graphicData>
        </a:graphic>
      </p:graphicFrame>
      <p:sp>
        <p:nvSpPr>
          <p:cNvPr id="3" name="Tekstvak 2">
            <a:extLst>
              <a:ext uri="{FF2B5EF4-FFF2-40B4-BE49-F238E27FC236}">
                <a16:creationId xmlns:a16="http://schemas.microsoft.com/office/drawing/2014/main" id="{F9A0955A-D1BF-2CCC-885F-9FA4AD782556}"/>
              </a:ext>
            </a:extLst>
          </p:cNvPr>
          <p:cNvSpPr txBox="1"/>
          <p:nvPr/>
        </p:nvSpPr>
        <p:spPr>
          <a:xfrm>
            <a:off x="2012673" y="4961282"/>
            <a:ext cx="63030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ea typeface="Calibri"/>
                <a:cs typeface="Calibri"/>
              </a:rPr>
              <a:t>Total F1 Score: 0.849</a:t>
            </a:r>
            <a:endParaRPr lang="nl-NL"/>
          </a:p>
        </p:txBody>
      </p:sp>
    </p:spTree>
    <p:extLst>
      <p:ext uri="{BB962C8B-B14F-4D97-AF65-F5344CB8AC3E}">
        <p14:creationId xmlns:p14="http://schemas.microsoft.com/office/powerpoint/2010/main" val="17222175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28</a:t>
            </a:fld>
            <a:endParaRPr lang="nl-NL"/>
          </a:p>
        </p:txBody>
      </p:sp>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6"/>
          </p:nvPr>
        </p:nvSpPr>
        <p:spPr>
          <a:xfrm>
            <a:off x="537882" y="1399343"/>
            <a:ext cx="11144922" cy="471498"/>
          </a:xfrm>
        </p:spPr>
        <p:txBody>
          <a:bodyPr lIns="91440" tIns="45720" rIns="91440" bIns="45720" anchor="t">
            <a:normAutofit/>
          </a:bodyPr>
          <a:lstStyle/>
          <a:p>
            <a:r>
              <a:rPr lang="nl-NL" sz="2600">
                <a:latin typeface="Open Sans SemiBold"/>
                <a:ea typeface="Open Sans SemiBold"/>
                <a:cs typeface="Open Sans SemiBold"/>
              </a:rPr>
              <a:t>Model Development</a:t>
            </a:r>
            <a:endParaRPr lang="nl-NL" sz="2600">
              <a:ea typeface="Open Sans SemiBold"/>
              <a:cs typeface="Open Sans SemiBold"/>
            </a:endParaRPr>
          </a:p>
        </p:txBody>
      </p:sp>
      <p:sp>
        <p:nvSpPr>
          <p:cNvPr id="14" name="Title 4">
            <a:extLst>
              <a:ext uri="{FF2B5EF4-FFF2-40B4-BE49-F238E27FC236}">
                <a16:creationId xmlns:a16="http://schemas.microsoft.com/office/drawing/2014/main" id="{9C1E268E-30F5-1E8B-118B-465403D1214F}"/>
              </a:ext>
            </a:extLst>
          </p:cNvPr>
          <p:cNvSpPr>
            <a:spLocks noGrp="1"/>
          </p:cNvSpPr>
          <p:nvPr>
            <p:ph type="title"/>
          </p:nvPr>
        </p:nvSpPr>
        <p:spPr>
          <a:xfrm>
            <a:off x="537882" y="412477"/>
            <a:ext cx="11144922" cy="867684"/>
          </a:xfrm>
        </p:spPr>
        <p:txBody>
          <a:bodyPr lIns="91440" tIns="45720" rIns="91440" bIns="45720" anchor="t"/>
          <a:lstStyle/>
          <a:p>
            <a:r>
              <a:rPr lang="en-US">
                <a:ea typeface="Open Sans Semibold" panose="020B0606030504020204" pitchFamily="34" charset="0"/>
                <a:cs typeface="Open Sans Semibold" panose="020B0606030504020204" pitchFamily="34" charset="0"/>
              </a:rPr>
              <a:t>Classification report</a:t>
            </a:r>
          </a:p>
        </p:txBody>
      </p:sp>
      <p:graphicFrame>
        <p:nvGraphicFramePr>
          <p:cNvPr id="9" name="Tabel 8">
            <a:extLst>
              <a:ext uri="{FF2B5EF4-FFF2-40B4-BE49-F238E27FC236}">
                <a16:creationId xmlns:a16="http://schemas.microsoft.com/office/drawing/2014/main" id="{250C06F3-3A7B-BA49-7249-11C7FE82AC9B}"/>
              </a:ext>
            </a:extLst>
          </p:cNvPr>
          <p:cNvGraphicFramePr>
            <a:graphicFrameLocks noGrp="1"/>
          </p:cNvGraphicFramePr>
          <p:nvPr>
            <p:extLst>
              <p:ext uri="{D42A27DB-BD31-4B8C-83A1-F6EECF244321}">
                <p14:modId xmlns:p14="http://schemas.microsoft.com/office/powerpoint/2010/main" val="2865643508"/>
              </p:ext>
            </p:extLst>
          </p:nvPr>
        </p:nvGraphicFramePr>
        <p:xfrm>
          <a:off x="2022118" y="2131554"/>
          <a:ext cx="8168635" cy="2595880"/>
        </p:xfrm>
        <a:graphic>
          <a:graphicData uri="http://schemas.openxmlformats.org/drawingml/2006/table">
            <a:tbl>
              <a:tblPr firstRow="1" bandRow="1">
                <a:tableStyleId>{5C22544A-7EE6-4342-B048-85BDC9FD1C3A}</a:tableStyleId>
              </a:tblPr>
              <a:tblGrid>
                <a:gridCol w="1633727">
                  <a:extLst>
                    <a:ext uri="{9D8B030D-6E8A-4147-A177-3AD203B41FA5}">
                      <a16:colId xmlns:a16="http://schemas.microsoft.com/office/drawing/2014/main" val="2992014207"/>
                    </a:ext>
                  </a:extLst>
                </a:gridCol>
                <a:gridCol w="1633727">
                  <a:extLst>
                    <a:ext uri="{9D8B030D-6E8A-4147-A177-3AD203B41FA5}">
                      <a16:colId xmlns:a16="http://schemas.microsoft.com/office/drawing/2014/main" val="1196116286"/>
                    </a:ext>
                  </a:extLst>
                </a:gridCol>
                <a:gridCol w="1633727">
                  <a:extLst>
                    <a:ext uri="{9D8B030D-6E8A-4147-A177-3AD203B41FA5}">
                      <a16:colId xmlns:a16="http://schemas.microsoft.com/office/drawing/2014/main" val="1750541790"/>
                    </a:ext>
                  </a:extLst>
                </a:gridCol>
                <a:gridCol w="1633727">
                  <a:extLst>
                    <a:ext uri="{9D8B030D-6E8A-4147-A177-3AD203B41FA5}">
                      <a16:colId xmlns:a16="http://schemas.microsoft.com/office/drawing/2014/main" val="1829589641"/>
                    </a:ext>
                  </a:extLst>
                </a:gridCol>
                <a:gridCol w="1633727">
                  <a:extLst>
                    <a:ext uri="{9D8B030D-6E8A-4147-A177-3AD203B41FA5}">
                      <a16:colId xmlns:a16="http://schemas.microsoft.com/office/drawing/2014/main" val="1335127576"/>
                    </a:ext>
                  </a:extLst>
                </a:gridCol>
              </a:tblGrid>
              <a:tr h="370840">
                <a:tc>
                  <a:txBody>
                    <a:bodyPr/>
                    <a:lstStyle/>
                    <a:p>
                      <a:pPr lvl="0">
                        <a:buNone/>
                      </a:pPr>
                      <a:r>
                        <a:rPr lang="nl-NL" b="1" err="1"/>
                        <a:t>Emotion</a:t>
                      </a:r>
                    </a:p>
                  </a:txBody>
                  <a:tcPr/>
                </a:tc>
                <a:tc>
                  <a:txBody>
                    <a:bodyPr/>
                    <a:lstStyle/>
                    <a:p>
                      <a:pPr lvl="0">
                        <a:buNone/>
                      </a:pPr>
                      <a:r>
                        <a:rPr lang="nl-NL" b="1"/>
                        <a:t>Precision</a:t>
                      </a:r>
                      <a:endParaRPr lang="nl-NL" b="0"/>
                    </a:p>
                  </a:txBody>
                  <a:tcPr/>
                </a:tc>
                <a:tc>
                  <a:txBody>
                    <a:bodyPr/>
                    <a:lstStyle/>
                    <a:p>
                      <a:pPr lvl="0">
                        <a:buNone/>
                      </a:pPr>
                      <a:r>
                        <a:rPr lang="nl-NL" b="1" err="1"/>
                        <a:t>Recall</a:t>
                      </a:r>
                    </a:p>
                  </a:txBody>
                  <a:tcPr/>
                </a:tc>
                <a:tc>
                  <a:txBody>
                    <a:bodyPr/>
                    <a:lstStyle/>
                    <a:p>
                      <a:pPr lvl="0">
                        <a:buNone/>
                      </a:pPr>
                      <a:r>
                        <a:rPr lang="nl-NL" b="1"/>
                        <a:t>F1-Score</a:t>
                      </a:r>
                    </a:p>
                  </a:txBody>
                  <a:tcPr/>
                </a:tc>
                <a:tc>
                  <a:txBody>
                    <a:bodyPr/>
                    <a:lstStyle/>
                    <a:p>
                      <a:pPr lvl="0">
                        <a:buNone/>
                      </a:pPr>
                      <a:r>
                        <a:rPr lang="nl-NL" b="1"/>
                        <a:t>Support</a:t>
                      </a:r>
                    </a:p>
                  </a:txBody>
                  <a:tcPr/>
                </a:tc>
                <a:extLst>
                  <a:ext uri="{0D108BD9-81ED-4DB2-BD59-A6C34878D82A}">
                    <a16:rowId xmlns:a16="http://schemas.microsoft.com/office/drawing/2014/main" val="2643405600"/>
                  </a:ext>
                </a:extLst>
              </a:tr>
              <a:tr h="370840">
                <a:tc>
                  <a:txBody>
                    <a:bodyPr/>
                    <a:lstStyle/>
                    <a:p>
                      <a:pPr lvl="0">
                        <a:buNone/>
                      </a:pPr>
                      <a:r>
                        <a:rPr lang="nl-NL" sz="1800" b="0" i="0" u="none" strike="noStrike" noProof="0" err="1">
                          <a:latin typeface="Calibri"/>
                        </a:rPr>
                        <a:t>Anger</a:t>
                      </a:r>
                    </a:p>
                  </a:txBody>
                  <a:tcPr/>
                </a:tc>
                <a:tc>
                  <a:txBody>
                    <a:bodyPr/>
                    <a:lstStyle/>
                    <a:p>
                      <a:pPr lvl="0">
                        <a:buNone/>
                      </a:pPr>
                      <a:r>
                        <a:rPr lang="nl-NL" sz="1800" b="0" i="0" u="none" strike="noStrike" noProof="0">
                          <a:latin typeface="Calibri"/>
                        </a:rPr>
                        <a:t>0.79</a:t>
                      </a:r>
                    </a:p>
                  </a:txBody>
                  <a:tcPr/>
                </a:tc>
                <a:tc>
                  <a:txBody>
                    <a:bodyPr/>
                    <a:lstStyle/>
                    <a:p>
                      <a:pPr lvl="0">
                        <a:buNone/>
                      </a:pPr>
                      <a:r>
                        <a:rPr lang="nl-NL" sz="1800" b="0" i="0" u="none" strike="noStrike" noProof="0">
                          <a:latin typeface="Calibri"/>
                        </a:rPr>
                        <a:t>0.89</a:t>
                      </a:r>
                    </a:p>
                  </a:txBody>
                  <a:tcPr/>
                </a:tc>
                <a:tc>
                  <a:txBody>
                    <a:bodyPr/>
                    <a:lstStyle/>
                    <a:p>
                      <a:pPr lvl="0">
                        <a:buNone/>
                      </a:pPr>
                      <a:r>
                        <a:rPr lang="nl-NL" sz="1800" b="0" i="0" u="none" strike="noStrike" noProof="0">
                          <a:latin typeface="Calibri"/>
                        </a:rPr>
                        <a:t>0.84</a:t>
                      </a:r>
                    </a:p>
                  </a:txBody>
                  <a:tcPr/>
                </a:tc>
                <a:tc>
                  <a:txBody>
                    <a:bodyPr/>
                    <a:lstStyle/>
                    <a:p>
                      <a:pPr lvl="0">
                        <a:buNone/>
                      </a:pPr>
                      <a:r>
                        <a:rPr lang="nl-NL" sz="1800" b="0" i="0" u="none" strike="noStrike" noProof="0">
                          <a:latin typeface="Calibri"/>
                        </a:rPr>
                        <a:t>253</a:t>
                      </a:r>
                    </a:p>
                  </a:txBody>
                  <a:tcPr/>
                </a:tc>
                <a:extLst>
                  <a:ext uri="{0D108BD9-81ED-4DB2-BD59-A6C34878D82A}">
                    <a16:rowId xmlns:a16="http://schemas.microsoft.com/office/drawing/2014/main" val="90851339"/>
                  </a:ext>
                </a:extLst>
              </a:tr>
              <a:tr h="370840">
                <a:tc>
                  <a:txBody>
                    <a:bodyPr/>
                    <a:lstStyle/>
                    <a:p>
                      <a:pPr lvl="0">
                        <a:buNone/>
                      </a:pPr>
                      <a:r>
                        <a:rPr lang="nl-NL" sz="1800" b="0" i="0" u="none" strike="noStrike" noProof="0" err="1">
                          <a:latin typeface="Calibri"/>
                        </a:rPr>
                        <a:t>Disgust</a:t>
                      </a:r>
                    </a:p>
                  </a:txBody>
                  <a:tcPr/>
                </a:tc>
                <a:tc>
                  <a:txBody>
                    <a:bodyPr/>
                    <a:lstStyle/>
                    <a:p>
                      <a:pPr lvl="0">
                        <a:buNone/>
                      </a:pPr>
                      <a:r>
                        <a:rPr lang="nl-NL" sz="1800" b="0" i="0" u="none" strike="noStrike" noProof="0">
                          <a:latin typeface="Calibri"/>
                        </a:rPr>
                        <a:t>0.90</a:t>
                      </a:r>
                    </a:p>
                  </a:txBody>
                  <a:tcPr/>
                </a:tc>
                <a:tc>
                  <a:txBody>
                    <a:bodyPr/>
                    <a:lstStyle/>
                    <a:p>
                      <a:pPr lvl="0">
                        <a:buNone/>
                      </a:pPr>
                      <a:r>
                        <a:rPr lang="nl-NL" sz="1800" b="0" i="0" u="none" strike="noStrike" noProof="0">
                          <a:latin typeface="Calibri"/>
                        </a:rPr>
                        <a:t>0.81</a:t>
                      </a:r>
                    </a:p>
                  </a:txBody>
                  <a:tcPr/>
                </a:tc>
                <a:tc>
                  <a:txBody>
                    <a:bodyPr/>
                    <a:lstStyle/>
                    <a:p>
                      <a:pPr lvl="0">
                        <a:buNone/>
                      </a:pPr>
                      <a:r>
                        <a:rPr lang="nl-NL" sz="1800" b="0" i="0" u="none" strike="noStrike" noProof="0">
                          <a:latin typeface="Calibri"/>
                        </a:rPr>
                        <a:t>0.85</a:t>
                      </a:r>
                    </a:p>
                  </a:txBody>
                  <a:tcPr/>
                </a:tc>
                <a:tc>
                  <a:txBody>
                    <a:bodyPr/>
                    <a:lstStyle/>
                    <a:p>
                      <a:pPr lvl="0">
                        <a:buNone/>
                      </a:pPr>
                      <a:r>
                        <a:rPr lang="nl-NL" sz="1800" b="0" i="0" u="none" strike="noStrike" noProof="0">
                          <a:latin typeface="Calibri"/>
                        </a:rPr>
                        <a:t>199</a:t>
                      </a:r>
                    </a:p>
                  </a:txBody>
                  <a:tcPr/>
                </a:tc>
                <a:extLst>
                  <a:ext uri="{0D108BD9-81ED-4DB2-BD59-A6C34878D82A}">
                    <a16:rowId xmlns:a16="http://schemas.microsoft.com/office/drawing/2014/main" val="3087792337"/>
                  </a:ext>
                </a:extLst>
              </a:tr>
              <a:tr h="370840">
                <a:tc>
                  <a:txBody>
                    <a:bodyPr/>
                    <a:lstStyle/>
                    <a:p>
                      <a:pPr lvl="0">
                        <a:buNone/>
                      </a:pPr>
                      <a:r>
                        <a:rPr lang="nl-NL" sz="1800" b="0" i="0" u="none" strike="noStrike" noProof="0" err="1">
                          <a:latin typeface="Calibri"/>
                        </a:rPr>
                        <a:t>Fear</a:t>
                      </a:r>
                    </a:p>
                  </a:txBody>
                  <a:tcPr/>
                </a:tc>
                <a:tc>
                  <a:txBody>
                    <a:bodyPr/>
                    <a:lstStyle/>
                    <a:p>
                      <a:pPr lvl="0">
                        <a:buNone/>
                      </a:pPr>
                      <a:r>
                        <a:rPr lang="nl-NL" sz="1800" b="0" i="0" u="none" strike="noStrike" noProof="0">
                          <a:latin typeface="Calibri"/>
                        </a:rPr>
                        <a:t>0.87</a:t>
                      </a:r>
                    </a:p>
                  </a:txBody>
                  <a:tcPr/>
                </a:tc>
                <a:tc>
                  <a:txBody>
                    <a:bodyPr/>
                    <a:lstStyle/>
                    <a:p>
                      <a:pPr lvl="0">
                        <a:buNone/>
                      </a:pPr>
                      <a:r>
                        <a:rPr lang="nl-NL" sz="1800" b="0" i="0" u="none" strike="noStrike" noProof="0">
                          <a:latin typeface="Calibri"/>
                        </a:rPr>
                        <a:t>0.88</a:t>
                      </a:r>
                    </a:p>
                  </a:txBody>
                  <a:tcPr/>
                </a:tc>
                <a:tc>
                  <a:txBody>
                    <a:bodyPr/>
                    <a:lstStyle/>
                    <a:p>
                      <a:pPr lvl="0">
                        <a:buNone/>
                      </a:pPr>
                      <a:r>
                        <a:rPr lang="nl-NL" sz="1800" b="0" i="0" u="none" strike="noStrike" noProof="0">
                          <a:latin typeface="Calibri"/>
                        </a:rPr>
                        <a:t>0.88</a:t>
                      </a:r>
                    </a:p>
                  </a:txBody>
                  <a:tcPr/>
                </a:tc>
                <a:tc>
                  <a:txBody>
                    <a:bodyPr/>
                    <a:lstStyle/>
                    <a:p>
                      <a:pPr lvl="0">
                        <a:buNone/>
                      </a:pPr>
                      <a:r>
                        <a:rPr lang="nl-NL" sz="1800" b="0" i="0" u="none" strike="noStrike" noProof="0">
                          <a:latin typeface="Calibri"/>
                        </a:rPr>
                        <a:t>215</a:t>
                      </a:r>
                    </a:p>
                  </a:txBody>
                  <a:tcPr/>
                </a:tc>
                <a:extLst>
                  <a:ext uri="{0D108BD9-81ED-4DB2-BD59-A6C34878D82A}">
                    <a16:rowId xmlns:a16="http://schemas.microsoft.com/office/drawing/2014/main" val="909269849"/>
                  </a:ext>
                </a:extLst>
              </a:tr>
              <a:tr h="370840">
                <a:tc>
                  <a:txBody>
                    <a:bodyPr/>
                    <a:lstStyle/>
                    <a:p>
                      <a:pPr lvl="0">
                        <a:buNone/>
                      </a:pPr>
                      <a:r>
                        <a:rPr lang="nl-NL" sz="1800" b="0" i="0" u="none" strike="noStrike" noProof="0" err="1">
                          <a:latin typeface="Calibri"/>
                        </a:rPr>
                        <a:t>Happiness</a:t>
                      </a:r>
                    </a:p>
                  </a:txBody>
                  <a:tcPr/>
                </a:tc>
                <a:tc>
                  <a:txBody>
                    <a:bodyPr/>
                    <a:lstStyle/>
                    <a:p>
                      <a:pPr lvl="0">
                        <a:buNone/>
                      </a:pPr>
                      <a:r>
                        <a:rPr lang="nl-NL" sz="1800" b="0" i="0" u="none" strike="noStrike" noProof="0">
                          <a:latin typeface="Calibri"/>
                        </a:rPr>
                        <a:t>0.86</a:t>
                      </a:r>
                    </a:p>
                  </a:txBody>
                  <a:tcPr/>
                </a:tc>
                <a:tc>
                  <a:txBody>
                    <a:bodyPr/>
                    <a:lstStyle/>
                    <a:p>
                      <a:pPr lvl="0">
                        <a:buNone/>
                      </a:pPr>
                      <a:r>
                        <a:rPr lang="nl-NL" sz="1800" b="0" i="0" u="none" strike="noStrike" noProof="0">
                          <a:latin typeface="Calibri"/>
                        </a:rPr>
                        <a:t>0.94</a:t>
                      </a:r>
                    </a:p>
                  </a:txBody>
                  <a:tcPr/>
                </a:tc>
                <a:tc>
                  <a:txBody>
                    <a:bodyPr/>
                    <a:lstStyle/>
                    <a:p>
                      <a:pPr lvl="0">
                        <a:buNone/>
                      </a:pPr>
                      <a:r>
                        <a:rPr lang="nl-NL" sz="1800" b="0" i="0" u="none" strike="noStrike" noProof="0">
                          <a:latin typeface="Calibri"/>
                        </a:rPr>
                        <a:t>0.89</a:t>
                      </a:r>
                    </a:p>
                  </a:txBody>
                  <a:tcPr/>
                </a:tc>
                <a:tc>
                  <a:txBody>
                    <a:bodyPr/>
                    <a:lstStyle/>
                    <a:p>
                      <a:pPr lvl="0">
                        <a:buNone/>
                      </a:pPr>
                      <a:r>
                        <a:rPr lang="nl-NL" sz="1800" b="0" i="0" u="none" strike="noStrike" noProof="0">
                          <a:latin typeface="Calibri"/>
                        </a:rPr>
                        <a:t>263</a:t>
                      </a:r>
                    </a:p>
                  </a:txBody>
                  <a:tcPr/>
                </a:tc>
                <a:extLst>
                  <a:ext uri="{0D108BD9-81ED-4DB2-BD59-A6C34878D82A}">
                    <a16:rowId xmlns:a16="http://schemas.microsoft.com/office/drawing/2014/main" val="4267932522"/>
                  </a:ext>
                </a:extLst>
              </a:tr>
              <a:tr h="370840">
                <a:tc>
                  <a:txBody>
                    <a:bodyPr/>
                    <a:lstStyle/>
                    <a:p>
                      <a:pPr lvl="0">
                        <a:buNone/>
                      </a:pPr>
                      <a:r>
                        <a:rPr lang="nl-NL" sz="1800" b="0" i="0" u="none" strike="noStrike" noProof="0" err="1">
                          <a:latin typeface="Calibri"/>
                        </a:rPr>
                        <a:t>Sadness</a:t>
                      </a:r>
                    </a:p>
                  </a:txBody>
                  <a:tcPr/>
                </a:tc>
                <a:tc>
                  <a:txBody>
                    <a:bodyPr/>
                    <a:lstStyle/>
                    <a:p>
                      <a:pPr lvl="0">
                        <a:buNone/>
                      </a:pPr>
                      <a:r>
                        <a:rPr lang="nl-NL" sz="1800" b="0" i="0" u="none" strike="noStrike" noProof="0">
                          <a:latin typeface="Calibri"/>
                        </a:rPr>
                        <a:t>0.87</a:t>
                      </a:r>
                    </a:p>
                  </a:txBody>
                  <a:tcPr/>
                </a:tc>
                <a:tc>
                  <a:txBody>
                    <a:bodyPr/>
                    <a:lstStyle/>
                    <a:p>
                      <a:pPr lvl="0">
                        <a:buNone/>
                      </a:pPr>
                      <a:r>
                        <a:rPr lang="nl-NL" sz="1800" b="0" i="0" u="none" strike="noStrike" noProof="0">
                          <a:latin typeface="Calibri"/>
                        </a:rPr>
                        <a:t>0.77</a:t>
                      </a:r>
                    </a:p>
                  </a:txBody>
                  <a:tcPr/>
                </a:tc>
                <a:tc>
                  <a:txBody>
                    <a:bodyPr/>
                    <a:lstStyle/>
                    <a:p>
                      <a:pPr lvl="0">
                        <a:buNone/>
                      </a:pPr>
                      <a:r>
                        <a:rPr lang="nl-NL" sz="1800" b="0" i="0" u="none" strike="noStrike" noProof="0">
                          <a:latin typeface="Calibri"/>
                        </a:rPr>
                        <a:t>0.82</a:t>
                      </a:r>
                    </a:p>
                  </a:txBody>
                  <a:tcPr/>
                </a:tc>
                <a:tc>
                  <a:txBody>
                    <a:bodyPr/>
                    <a:lstStyle/>
                    <a:p>
                      <a:pPr lvl="0">
                        <a:buNone/>
                      </a:pPr>
                      <a:r>
                        <a:rPr lang="nl-NL" sz="1800" b="0" i="0" u="none" strike="noStrike" noProof="0">
                          <a:latin typeface="Calibri"/>
                        </a:rPr>
                        <a:t>289</a:t>
                      </a:r>
                    </a:p>
                  </a:txBody>
                  <a:tcPr/>
                </a:tc>
                <a:extLst>
                  <a:ext uri="{0D108BD9-81ED-4DB2-BD59-A6C34878D82A}">
                    <a16:rowId xmlns:a16="http://schemas.microsoft.com/office/drawing/2014/main" val="3065300605"/>
                  </a:ext>
                </a:extLst>
              </a:tr>
              <a:tr h="370840">
                <a:tc>
                  <a:txBody>
                    <a:bodyPr/>
                    <a:lstStyle/>
                    <a:p>
                      <a:pPr lvl="0">
                        <a:buNone/>
                      </a:pPr>
                      <a:r>
                        <a:rPr lang="nl-NL" sz="1800" b="1" i="0" u="none" strike="noStrike" noProof="0">
                          <a:latin typeface="Calibri"/>
                        </a:rPr>
                        <a:t>Surprise</a:t>
                      </a:r>
                    </a:p>
                  </a:txBody>
                  <a:tcPr/>
                </a:tc>
                <a:tc>
                  <a:txBody>
                    <a:bodyPr/>
                    <a:lstStyle/>
                    <a:p>
                      <a:pPr lvl="0">
                        <a:buNone/>
                      </a:pPr>
                      <a:r>
                        <a:rPr lang="nl-NL" sz="1800" b="1" i="0" u="none" strike="noStrike" noProof="0">
                          <a:latin typeface="Calibri"/>
                        </a:rPr>
                        <a:t>0.85</a:t>
                      </a:r>
                    </a:p>
                  </a:txBody>
                  <a:tcPr/>
                </a:tc>
                <a:tc>
                  <a:txBody>
                    <a:bodyPr/>
                    <a:lstStyle/>
                    <a:p>
                      <a:pPr lvl="0">
                        <a:buNone/>
                      </a:pPr>
                      <a:r>
                        <a:rPr lang="nl-NL" sz="1800" b="1" i="0" u="none" strike="noStrike" noProof="0">
                          <a:latin typeface="Calibri"/>
                        </a:rPr>
                        <a:t>0.84</a:t>
                      </a:r>
                    </a:p>
                  </a:txBody>
                  <a:tcPr/>
                </a:tc>
                <a:tc>
                  <a:txBody>
                    <a:bodyPr/>
                    <a:lstStyle/>
                    <a:p>
                      <a:pPr lvl="0">
                        <a:buNone/>
                      </a:pPr>
                      <a:r>
                        <a:rPr lang="nl-NL" sz="1800" b="1" i="0" u="none" strike="noStrike" noProof="0">
                          <a:latin typeface="Calibri"/>
                        </a:rPr>
                        <a:t>0.85</a:t>
                      </a:r>
                    </a:p>
                  </a:txBody>
                  <a:tcPr/>
                </a:tc>
                <a:tc>
                  <a:txBody>
                    <a:bodyPr/>
                    <a:lstStyle/>
                    <a:p>
                      <a:pPr lvl="0">
                        <a:buNone/>
                      </a:pPr>
                      <a:r>
                        <a:rPr lang="nl-NL" sz="1800" b="1" i="0" u="none" strike="noStrike" noProof="0">
                          <a:latin typeface="Calibri"/>
                        </a:rPr>
                        <a:t>217</a:t>
                      </a:r>
                    </a:p>
                  </a:txBody>
                  <a:tcPr/>
                </a:tc>
                <a:extLst>
                  <a:ext uri="{0D108BD9-81ED-4DB2-BD59-A6C34878D82A}">
                    <a16:rowId xmlns:a16="http://schemas.microsoft.com/office/drawing/2014/main" val="3937748949"/>
                  </a:ext>
                </a:extLst>
              </a:tr>
            </a:tbl>
          </a:graphicData>
        </a:graphic>
      </p:graphicFrame>
      <p:sp>
        <p:nvSpPr>
          <p:cNvPr id="2" name="Tekstvak 1">
            <a:extLst>
              <a:ext uri="{FF2B5EF4-FFF2-40B4-BE49-F238E27FC236}">
                <a16:creationId xmlns:a16="http://schemas.microsoft.com/office/drawing/2014/main" id="{20B9ED66-4BE9-02C7-0FBC-7F612629490C}"/>
              </a:ext>
            </a:extLst>
          </p:cNvPr>
          <p:cNvSpPr txBox="1"/>
          <p:nvPr/>
        </p:nvSpPr>
        <p:spPr>
          <a:xfrm>
            <a:off x="2012673" y="4961282"/>
            <a:ext cx="63030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ea typeface="Calibri"/>
                <a:cs typeface="Calibri"/>
              </a:rPr>
              <a:t>Total F1 Score: 0.853</a:t>
            </a:r>
            <a:endParaRPr lang="nl-NL"/>
          </a:p>
        </p:txBody>
      </p:sp>
    </p:spTree>
    <p:extLst>
      <p:ext uri="{BB962C8B-B14F-4D97-AF65-F5344CB8AC3E}">
        <p14:creationId xmlns:p14="http://schemas.microsoft.com/office/powerpoint/2010/main" val="37041128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29</a:t>
            </a:fld>
            <a:endParaRPr lang="nl-NL"/>
          </a:p>
        </p:txBody>
      </p:sp>
      <p:sp>
        <p:nvSpPr>
          <p:cNvPr id="19" name="Text Placeholder 2">
            <a:extLst>
              <a:ext uri="{FF2B5EF4-FFF2-40B4-BE49-F238E27FC236}">
                <a16:creationId xmlns:a16="http://schemas.microsoft.com/office/drawing/2014/main" id="{04177C4A-C569-BD57-C7C1-B99D51D2EF21}"/>
              </a:ext>
            </a:extLst>
          </p:cNvPr>
          <p:cNvSpPr>
            <a:spLocks noGrp="1"/>
          </p:cNvSpPr>
          <p:nvPr>
            <p:ph type="body" sz="quarter" idx="16"/>
          </p:nvPr>
        </p:nvSpPr>
        <p:spPr>
          <a:xfrm>
            <a:off x="537882" y="1399343"/>
            <a:ext cx="11144922" cy="471498"/>
          </a:xfrm>
        </p:spPr>
        <p:txBody>
          <a:bodyPr lIns="91440" tIns="45720" rIns="91440" bIns="45720" anchor="t"/>
          <a:lstStyle/>
          <a:p>
            <a:r>
              <a:rPr lang="en-US">
                <a:latin typeface="Open Sans SemiBold"/>
                <a:ea typeface="Open Sans SemiBold"/>
                <a:cs typeface="Open Sans SemiBold"/>
              </a:rPr>
              <a:t>Predicted: Disgust</a:t>
            </a:r>
          </a:p>
          <a:p>
            <a:r>
              <a:rPr lang="en-US">
                <a:latin typeface="Open Sans SemiBold"/>
                <a:ea typeface="Open Sans SemiBold"/>
                <a:cs typeface="Open Sans SemiBold"/>
              </a:rPr>
              <a:t>Actual: Sad</a:t>
            </a:r>
            <a:endParaRPr lang="en-US">
              <a:ea typeface="Open Sans SemiBold"/>
              <a:cs typeface="Open Sans SemiBold"/>
            </a:endParaRPr>
          </a:p>
        </p:txBody>
      </p:sp>
      <p:sp>
        <p:nvSpPr>
          <p:cNvPr id="14" name="Title 4">
            <a:extLst>
              <a:ext uri="{FF2B5EF4-FFF2-40B4-BE49-F238E27FC236}">
                <a16:creationId xmlns:a16="http://schemas.microsoft.com/office/drawing/2014/main" id="{9C1E268E-30F5-1E8B-118B-465403D1214F}"/>
              </a:ext>
            </a:extLst>
          </p:cNvPr>
          <p:cNvSpPr>
            <a:spLocks noGrp="1"/>
          </p:cNvSpPr>
          <p:nvPr>
            <p:ph type="title"/>
          </p:nvPr>
        </p:nvSpPr>
        <p:spPr>
          <a:xfrm>
            <a:off x="537882" y="412477"/>
            <a:ext cx="11144922" cy="867684"/>
          </a:xfrm>
        </p:spPr>
        <p:txBody>
          <a:bodyPr lIns="91440" tIns="45720" rIns="91440" bIns="45720">
            <a:normAutofit/>
          </a:bodyPr>
          <a:lstStyle/>
          <a:p>
            <a:r>
              <a:rPr lang="en-US"/>
              <a:t>Error Analysis</a:t>
            </a:r>
          </a:p>
        </p:txBody>
      </p:sp>
      <p:pic>
        <p:nvPicPr>
          <p:cNvPr id="4" name="Afbeelding 3" descr="Afbeelding met tekst, schermopname, diagram, Lettertype&#10;&#10;Automatisch gegenereerde beschrijving">
            <a:extLst>
              <a:ext uri="{FF2B5EF4-FFF2-40B4-BE49-F238E27FC236}">
                <a16:creationId xmlns:a16="http://schemas.microsoft.com/office/drawing/2014/main" id="{9B7EDBDB-384D-FCD2-E27A-FCD0FF8F2854}"/>
              </a:ext>
            </a:extLst>
          </p:cNvPr>
          <p:cNvPicPr>
            <a:picLocks noChangeAspect="1"/>
          </p:cNvPicPr>
          <p:nvPr/>
        </p:nvPicPr>
        <p:blipFill>
          <a:blip r:embed="rId2"/>
          <a:stretch>
            <a:fillRect/>
          </a:stretch>
        </p:blipFill>
        <p:spPr>
          <a:xfrm>
            <a:off x="0" y="2964485"/>
            <a:ext cx="12192000" cy="2667954"/>
          </a:xfrm>
          <a:prstGeom prst="rect">
            <a:avLst/>
          </a:prstGeom>
        </p:spPr>
      </p:pic>
    </p:spTree>
    <p:extLst>
      <p:ext uri="{BB962C8B-B14F-4D97-AF65-F5344CB8AC3E}">
        <p14:creationId xmlns:p14="http://schemas.microsoft.com/office/powerpoint/2010/main" val="34118267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3</a:t>
            </a:fld>
            <a:endParaRPr lang="nl-NL"/>
          </a:p>
        </p:txBody>
      </p:sp>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6"/>
          </p:nvPr>
        </p:nvSpPr>
        <p:spPr>
          <a:xfrm>
            <a:off x="537882" y="1399343"/>
            <a:ext cx="11144922" cy="471498"/>
          </a:xfrm>
        </p:spPr>
        <p:txBody>
          <a:bodyPr lIns="91440" tIns="45720" rIns="91440" bIns="45720">
            <a:normAutofit/>
          </a:bodyPr>
          <a:lstStyle/>
          <a:p>
            <a:r>
              <a:rPr lang="nl-NL" sz="2600"/>
              <a:t>Project Scope &amp; Datasets</a:t>
            </a:r>
          </a:p>
        </p:txBody>
      </p:sp>
      <p:graphicFrame>
        <p:nvGraphicFramePr>
          <p:cNvPr id="2" name="Content Placeholder 1">
            <a:extLst>
              <a:ext uri="{FF2B5EF4-FFF2-40B4-BE49-F238E27FC236}">
                <a16:creationId xmlns:a16="http://schemas.microsoft.com/office/drawing/2014/main" id="{0CF0FD84-0F43-A4D9-2DAB-127115943831}"/>
              </a:ext>
            </a:extLst>
          </p:cNvPr>
          <p:cNvGraphicFramePr>
            <a:graphicFrameLocks noGrp="1"/>
          </p:cNvGraphicFramePr>
          <p:nvPr>
            <p:ph sz="quarter" idx="15"/>
            <p:extLst>
              <p:ext uri="{D42A27DB-BD31-4B8C-83A1-F6EECF244321}">
                <p14:modId xmlns:p14="http://schemas.microsoft.com/office/powerpoint/2010/main" val="482501591"/>
              </p:ext>
            </p:extLst>
          </p:nvPr>
        </p:nvGraphicFramePr>
        <p:xfrm>
          <a:off x="532383" y="1865683"/>
          <a:ext cx="4423708" cy="4020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itle 4">
            <a:extLst>
              <a:ext uri="{FF2B5EF4-FFF2-40B4-BE49-F238E27FC236}">
                <a16:creationId xmlns:a16="http://schemas.microsoft.com/office/drawing/2014/main" id="{9C1E268E-30F5-1E8B-118B-465403D1214F}"/>
              </a:ext>
            </a:extLst>
          </p:cNvPr>
          <p:cNvSpPr>
            <a:spLocks noGrp="1"/>
          </p:cNvSpPr>
          <p:nvPr>
            <p:ph type="title"/>
          </p:nvPr>
        </p:nvSpPr>
        <p:spPr>
          <a:xfrm>
            <a:off x="537882" y="412477"/>
            <a:ext cx="11144922" cy="867684"/>
          </a:xfrm>
        </p:spPr>
        <p:txBody>
          <a:bodyPr lIns="91440" tIns="45720" rIns="91440" bIns="45720" anchor="t"/>
          <a:lstStyle/>
          <a:p>
            <a:r>
              <a:rPr lang="en-US">
                <a:latin typeface="Open Sans Semibold"/>
                <a:ea typeface="Open Sans Semibold"/>
                <a:cs typeface="Open Sans Semibold"/>
              </a:rPr>
              <a:t>Project Scope</a:t>
            </a:r>
            <a:endParaRPr lang="en-US"/>
          </a:p>
        </p:txBody>
      </p:sp>
      <p:pic>
        <p:nvPicPr>
          <p:cNvPr id="810" name="Picture 809" descr="A pink and black logo&#10;&#10;Description automatically generated">
            <a:extLst>
              <a:ext uri="{FF2B5EF4-FFF2-40B4-BE49-F238E27FC236}">
                <a16:creationId xmlns:a16="http://schemas.microsoft.com/office/drawing/2014/main" id="{149708DF-7AB7-885C-5410-60E9BCB0305C}"/>
              </a:ext>
            </a:extLst>
          </p:cNvPr>
          <p:cNvPicPr>
            <a:picLocks noChangeAspect="1"/>
          </p:cNvPicPr>
          <p:nvPr/>
        </p:nvPicPr>
        <p:blipFill>
          <a:blip r:embed="rId8"/>
          <a:stretch>
            <a:fillRect/>
          </a:stretch>
        </p:blipFill>
        <p:spPr>
          <a:xfrm>
            <a:off x="7154305" y="3945666"/>
            <a:ext cx="4277227" cy="1473578"/>
          </a:xfrm>
          <a:prstGeom prst="rect">
            <a:avLst/>
          </a:prstGeom>
        </p:spPr>
      </p:pic>
      <p:pic>
        <p:nvPicPr>
          <p:cNvPr id="844" name="Picture 843" descr="Blue text on a black background&#10;&#10;Description automatically generated">
            <a:extLst>
              <a:ext uri="{FF2B5EF4-FFF2-40B4-BE49-F238E27FC236}">
                <a16:creationId xmlns:a16="http://schemas.microsoft.com/office/drawing/2014/main" id="{1624FB6A-2AA8-0BBC-63C6-010559D3E563}"/>
              </a:ext>
            </a:extLst>
          </p:cNvPr>
          <p:cNvPicPr>
            <a:picLocks noChangeAspect="1"/>
          </p:cNvPicPr>
          <p:nvPr/>
        </p:nvPicPr>
        <p:blipFill>
          <a:blip r:embed="rId9"/>
          <a:stretch>
            <a:fillRect/>
          </a:stretch>
        </p:blipFill>
        <p:spPr>
          <a:xfrm>
            <a:off x="7154305" y="301626"/>
            <a:ext cx="4427622" cy="1760837"/>
          </a:xfrm>
          <a:prstGeom prst="rect">
            <a:avLst/>
          </a:prstGeom>
        </p:spPr>
      </p:pic>
      <p:pic>
        <p:nvPicPr>
          <p:cNvPr id="4" name="Picture 3" descr="A black and yellow logo&#10;&#10;Description automatically generated">
            <a:extLst>
              <a:ext uri="{FF2B5EF4-FFF2-40B4-BE49-F238E27FC236}">
                <a16:creationId xmlns:a16="http://schemas.microsoft.com/office/drawing/2014/main" id="{FD07BAFB-D32B-F3F2-D282-05A86AB2BA32}"/>
              </a:ext>
            </a:extLst>
          </p:cNvPr>
          <p:cNvPicPr>
            <a:picLocks noChangeAspect="1"/>
          </p:cNvPicPr>
          <p:nvPr/>
        </p:nvPicPr>
        <p:blipFill>
          <a:blip r:embed="rId10"/>
          <a:stretch>
            <a:fillRect/>
          </a:stretch>
        </p:blipFill>
        <p:spPr>
          <a:xfrm>
            <a:off x="7154305" y="2225600"/>
            <a:ext cx="4528499" cy="1412891"/>
          </a:xfrm>
          <a:prstGeom prst="rect">
            <a:avLst/>
          </a:prstGeom>
        </p:spPr>
      </p:pic>
    </p:spTree>
    <p:extLst>
      <p:ext uri="{BB962C8B-B14F-4D97-AF65-F5344CB8AC3E}">
        <p14:creationId xmlns:p14="http://schemas.microsoft.com/office/powerpoint/2010/main" val="3603153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844"/>
                                        </p:tgtEl>
                                        <p:attrNameLst>
                                          <p:attrName>style.visibility</p:attrName>
                                        </p:attrNameLst>
                                      </p:cBhvr>
                                      <p:to>
                                        <p:strVal val="visible"/>
                                      </p:to>
                                    </p:set>
                                    <p:animEffect transition="in" filter="fade">
                                      <p:cBhvr>
                                        <p:cTn id="7" dur="500"/>
                                        <p:tgtEl>
                                          <p:spTgt spid="8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500"/>
                                  </p:stCondLst>
                                  <p:childTnLst>
                                    <p:set>
                                      <p:cBhvr>
                                        <p:cTn id="16" dur="1" fill="hold">
                                          <p:stCondLst>
                                            <p:cond delay="0"/>
                                          </p:stCondLst>
                                        </p:cTn>
                                        <p:tgtEl>
                                          <p:spTgt spid="810"/>
                                        </p:tgtEl>
                                        <p:attrNameLst>
                                          <p:attrName>style.visibility</p:attrName>
                                        </p:attrNameLst>
                                      </p:cBhvr>
                                      <p:to>
                                        <p:strVal val="visible"/>
                                      </p:to>
                                    </p:set>
                                    <p:animEffect transition="in" filter="fade">
                                      <p:cBhvr>
                                        <p:cTn id="17" dur="500"/>
                                        <p:tgtEl>
                                          <p:spTgt spid="8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000"/>
                                  </p:stCondLst>
                                  <p:childTnLst>
                                    <p:set>
                                      <p:cBhvr>
                                        <p:cTn id="21" dur="1" fill="hold">
                                          <p:stCondLst>
                                            <p:cond delay="0"/>
                                          </p:stCondLst>
                                        </p:cTn>
                                        <p:tgtEl>
                                          <p:spTgt spid="2">
                                            <p:graphicEl>
                                              <a:dgm id="{AC97214A-FB92-499F-80FD-F18DA3AF249C}"/>
                                            </p:graphicEl>
                                          </p:spTgt>
                                        </p:tgtEl>
                                        <p:attrNameLst>
                                          <p:attrName>style.visibility</p:attrName>
                                        </p:attrNameLst>
                                      </p:cBhvr>
                                      <p:to>
                                        <p:strVal val="visible"/>
                                      </p:to>
                                    </p:set>
                                    <p:animEffect transition="in" filter="fade">
                                      <p:cBhvr>
                                        <p:cTn id="22" dur="250"/>
                                        <p:tgtEl>
                                          <p:spTgt spid="2">
                                            <p:graphicEl>
                                              <a:dgm id="{AC97214A-FB92-499F-80FD-F18DA3AF249C}"/>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000"/>
                                  </p:stCondLst>
                                  <p:childTnLst>
                                    <p:set>
                                      <p:cBhvr>
                                        <p:cTn id="26" dur="1" fill="hold">
                                          <p:stCondLst>
                                            <p:cond delay="0"/>
                                          </p:stCondLst>
                                        </p:cTn>
                                        <p:tgtEl>
                                          <p:spTgt spid="2">
                                            <p:graphicEl>
                                              <a:dgm id="{0C0D8A1C-A974-46FD-877D-4338BB314E48}"/>
                                            </p:graphicEl>
                                          </p:spTgt>
                                        </p:tgtEl>
                                        <p:attrNameLst>
                                          <p:attrName>style.visibility</p:attrName>
                                        </p:attrNameLst>
                                      </p:cBhvr>
                                      <p:to>
                                        <p:strVal val="visible"/>
                                      </p:to>
                                    </p:set>
                                    <p:animEffect transition="in" filter="fade">
                                      <p:cBhvr>
                                        <p:cTn id="27" dur="250"/>
                                        <p:tgtEl>
                                          <p:spTgt spid="2">
                                            <p:graphicEl>
                                              <a:dgm id="{0C0D8A1C-A974-46FD-877D-4338BB314E48}"/>
                                            </p:graphicEl>
                                          </p:spTgt>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2">
                                            <p:graphicEl>
                                              <a:dgm id="{3FAA7938-0A47-466E-804B-F727B148F0FA}"/>
                                            </p:graphicEl>
                                          </p:spTgt>
                                        </p:tgtEl>
                                        <p:attrNameLst>
                                          <p:attrName>style.visibility</p:attrName>
                                        </p:attrNameLst>
                                      </p:cBhvr>
                                      <p:to>
                                        <p:strVal val="visible"/>
                                      </p:to>
                                    </p:set>
                                    <p:animEffect transition="in" filter="fade">
                                      <p:cBhvr>
                                        <p:cTn id="30" dur="250"/>
                                        <p:tgtEl>
                                          <p:spTgt spid="2">
                                            <p:graphicEl>
                                              <a:dgm id="{3FAA7938-0A47-466E-804B-F727B148F0FA}"/>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1000"/>
                                  </p:stCondLst>
                                  <p:childTnLst>
                                    <p:set>
                                      <p:cBhvr>
                                        <p:cTn id="34" dur="1" fill="hold">
                                          <p:stCondLst>
                                            <p:cond delay="0"/>
                                          </p:stCondLst>
                                        </p:cTn>
                                        <p:tgtEl>
                                          <p:spTgt spid="2">
                                            <p:graphicEl>
                                              <a:dgm id="{80C078F0-E410-4CC4-9318-78C8347CF337}"/>
                                            </p:graphicEl>
                                          </p:spTgt>
                                        </p:tgtEl>
                                        <p:attrNameLst>
                                          <p:attrName>style.visibility</p:attrName>
                                        </p:attrNameLst>
                                      </p:cBhvr>
                                      <p:to>
                                        <p:strVal val="visible"/>
                                      </p:to>
                                    </p:set>
                                    <p:animEffect transition="in" filter="fade">
                                      <p:cBhvr>
                                        <p:cTn id="35" dur="250"/>
                                        <p:tgtEl>
                                          <p:spTgt spid="2">
                                            <p:graphicEl>
                                              <a:dgm id="{80C078F0-E410-4CC4-9318-78C8347CF337}"/>
                                            </p:graphicEl>
                                          </p:spTgt>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2">
                                            <p:graphicEl>
                                              <a:dgm id="{30BD27C0-EE27-44FD-BEEB-6D56294316D3}"/>
                                            </p:graphicEl>
                                          </p:spTgt>
                                        </p:tgtEl>
                                        <p:attrNameLst>
                                          <p:attrName>style.visibility</p:attrName>
                                        </p:attrNameLst>
                                      </p:cBhvr>
                                      <p:to>
                                        <p:strVal val="visible"/>
                                      </p:to>
                                    </p:set>
                                    <p:animEffect transition="in" filter="fade">
                                      <p:cBhvr>
                                        <p:cTn id="38" dur="250"/>
                                        <p:tgtEl>
                                          <p:spTgt spid="2">
                                            <p:graphicEl>
                                              <a:dgm id="{30BD27C0-EE27-44FD-BEEB-6D56294316D3}"/>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1000"/>
                                  </p:stCondLst>
                                  <p:childTnLst>
                                    <p:set>
                                      <p:cBhvr>
                                        <p:cTn id="42" dur="1" fill="hold">
                                          <p:stCondLst>
                                            <p:cond delay="0"/>
                                          </p:stCondLst>
                                        </p:cTn>
                                        <p:tgtEl>
                                          <p:spTgt spid="2">
                                            <p:graphicEl>
                                              <a:dgm id="{370DA33C-61C9-4E96-B924-5B422701F54C}"/>
                                            </p:graphicEl>
                                          </p:spTgt>
                                        </p:tgtEl>
                                        <p:attrNameLst>
                                          <p:attrName>style.visibility</p:attrName>
                                        </p:attrNameLst>
                                      </p:cBhvr>
                                      <p:to>
                                        <p:strVal val="visible"/>
                                      </p:to>
                                    </p:set>
                                    <p:animEffect transition="in" filter="fade">
                                      <p:cBhvr>
                                        <p:cTn id="43" dur="250"/>
                                        <p:tgtEl>
                                          <p:spTgt spid="2">
                                            <p:graphicEl>
                                              <a:dgm id="{370DA33C-61C9-4E96-B924-5B422701F54C}"/>
                                            </p:graphicEl>
                                          </p:spTgt>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2">
                                            <p:graphicEl>
                                              <a:dgm id="{BDA323DF-2FD0-411D-8652-4852D439B5A8}"/>
                                            </p:graphicEl>
                                          </p:spTgt>
                                        </p:tgtEl>
                                        <p:attrNameLst>
                                          <p:attrName>style.visibility</p:attrName>
                                        </p:attrNameLst>
                                      </p:cBhvr>
                                      <p:to>
                                        <p:strVal val="visible"/>
                                      </p:to>
                                    </p:set>
                                    <p:animEffect transition="in" filter="fade">
                                      <p:cBhvr>
                                        <p:cTn id="46" dur="250"/>
                                        <p:tgtEl>
                                          <p:spTgt spid="2">
                                            <p:graphicEl>
                                              <a:dgm id="{BDA323DF-2FD0-411D-8652-4852D439B5A8}"/>
                                            </p:graphicEl>
                                          </p:spTgt>
                                        </p:tgtEl>
                                      </p:cBhvr>
                                    </p:animEffect>
                                  </p:childTnLst>
                                </p:cTn>
                              </p:par>
                              <p:par>
                                <p:cTn id="47" presetID="10" presetClass="entr" presetSubtype="0" fill="hold" grpId="0" nodeType="withEffect">
                                  <p:stCondLst>
                                    <p:cond delay="1000"/>
                                  </p:stCondLst>
                                  <p:childTnLst>
                                    <p:set>
                                      <p:cBhvr>
                                        <p:cTn id="48" dur="1" fill="hold">
                                          <p:stCondLst>
                                            <p:cond delay="0"/>
                                          </p:stCondLst>
                                        </p:cTn>
                                        <p:tgtEl>
                                          <p:spTgt spid="2">
                                            <p:graphicEl>
                                              <a:dgm id="{83534312-6EA2-43DC-AAC5-4417E93F90FB}"/>
                                            </p:graphicEl>
                                          </p:spTgt>
                                        </p:tgtEl>
                                        <p:attrNameLst>
                                          <p:attrName>style.visibility</p:attrName>
                                        </p:attrNameLst>
                                      </p:cBhvr>
                                      <p:to>
                                        <p:strVal val="visible"/>
                                      </p:to>
                                    </p:set>
                                    <p:animEffect transition="in" filter="fade">
                                      <p:cBhvr>
                                        <p:cTn id="49" dur="250"/>
                                        <p:tgtEl>
                                          <p:spTgt spid="2">
                                            <p:graphicEl>
                                              <a:dgm id="{83534312-6EA2-43DC-AAC5-4417E93F90F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lIns="91440" tIns="45720" rIns="91440" bIns="45720" anchor="t"/>
          <a:lstStyle/>
          <a:p>
            <a:r>
              <a:rPr lang="nl-NL">
                <a:latin typeface="Open Sans SemiBold"/>
                <a:ea typeface="Open Sans SemiBold"/>
                <a:cs typeface="Open Sans SemiBold"/>
              </a:rPr>
              <a:t>Pipeline</a:t>
            </a:r>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30</a:t>
            </a:fld>
            <a:endParaRPr lang="nl-NL"/>
          </a:p>
        </p:txBody>
      </p:sp>
    </p:spTree>
    <p:extLst>
      <p:ext uri="{BB962C8B-B14F-4D97-AF65-F5344CB8AC3E}">
        <p14:creationId xmlns:p14="http://schemas.microsoft.com/office/powerpoint/2010/main" val="3547568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944C5F-0D86-2E7A-F084-92F32370C946}"/>
              </a:ext>
            </a:extLst>
          </p:cNvPr>
          <p:cNvSpPr>
            <a:spLocks noGrp="1"/>
          </p:cNvSpPr>
          <p:nvPr>
            <p:ph type="sldNum" sz="quarter" idx="12"/>
          </p:nvPr>
        </p:nvSpPr>
        <p:spPr/>
        <p:txBody>
          <a:bodyPr/>
          <a:lstStyle/>
          <a:p>
            <a:fld id="{AA6C878E-6624-8940-965B-E61AF946BCDB}" type="slidenum">
              <a:rPr lang="nl-NL" smtClean="0"/>
              <a:t>31</a:t>
            </a:fld>
            <a:endParaRPr lang="nl-NL"/>
          </a:p>
        </p:txBody>
      </p:sp>
      <p:sp>
        <p:nvSpPr>
          <p:cNvPr id="4" name="Title 3">
            <a:extLst>
              <a:ext uri="{FF2B5EF4-FFF2-40B4-BE49-F238E27FC236}">
                <a16:creationId xmlns:a16="http://schemas.microsoft.com/office/drawing/2014/main" id="{40274CA8-D371-ED6D-E7AF-E103487E859D}"/>
              </a:ext>
            </a:extLst>
          </p:cNvPr>
          <p:cNvSpPr>
            <a:spLocks noGrp="1"/>
          </p:cNvSpPr>
          <p:nvPr>
            <p:ph type="title"/>
          </p:nvPr>
        </p:nvSpPr>
        <p:spPr/>
        <p:txBody>
          <a:bodyPr lIns="91440" tIns="45720" rIns="91440" bIns="45720" anchor="t"/>
          <a:lstStyle/>
          <a:p>
            <a:r>
              <a:rPr lang="en-US">
                <a:latin typeface="Open Sans Semibold"/>
                <a:ea typeface="Open Sans Semibold"/>
                <a:cs typeface="Open Sans Semibold"/>
              </a:rPr>
              <a:t>Pipeline</a:t>
            </a:r>
            <a:endParaRPr lang="en-US"/>
          </a:p>
        </p:txBody>
      </p:sp>
      <p:graphicFrame>
        <p:nvGraphicFramePr>
          <p:cNvPr id="864" name="Diagram 863">
            <a:extLst>
              <a:ext uri="{FF2B5EF4-FFF2-40B4-BE49-F238E27FC236}">
                <a16:creationId xmlns:a16="http://schemas.microsoft.com/office/drawing/2014/main" id="{0C176086-F5D8-1FCF-E1A4-39BDA02C300A}"/>
              </a:ext>
            </a:extLst>
          </p:cNvPr>
          <p:cNvGraphicFramePr/>
          <p:nvPr>
            <p:extLst>
              <p:ext uri="{D42A27DB-BD31-4B8C-83A1-F6EECF244321}">
                <p14:modId xmlns:p14="http://schemas.microsoft.com/office/powerpoint/2010/main" val="1688268090"/>
              </p:ext>
            </p:extLst>
          </p:nvPr>
        </p:nvGraphicFramePr>
        <p:xfrm>
          <a:off x="534391" y="1788225"/>
          <a:ext cx="11222179" cy="1490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213" name="Picture 2212">
            <a:extLst>
              <a:ext uri="{FF2B5EF4-FFF2-40B4-BE49-F238E27FC236}">
                <a16:creationId xmlns:a16="http://schemas.microsoft.com/office/drawing/2014/main" id="{38BC0589-AB63-56BB-7A3B-39F4ED2A4122}"/>
              </a:ext>
            </a:extLst>
          </p:cNvPr>
          <p:cNvPicPr>
            <a:picLocks noChangeAspect="1"/>
          </p:cNvPicPr>
          <p:nvPr/>
        </p:nvPicPr>
        <p:blipFill>
          <a:blip r:embed="rId7"/>
          <a:stretch>
            <a:fillRect/>
          </a:stretch>
        </p:blipFill>
        <p:spPr>
          <a:xfrm>
            <a:off x="327561" y="3964379"/>
            <a:ext cx="1274619" cy="1284515"/>
          </a:xfrm>
          <a:prstGeom prst="rect">
            <a:avLst/>
          </a:prstGeom>
        </p:spPr>
      </p:pic>
      <p:pic>
        <p:nvPicPr>
          <p:cNvPr id="2214" name="Graphic 2213" descr="Arrow Right with solid fill">
            <a:extLst>
              <a:ext uri="{FF2B5EF4-FFF2-40B4-BE49-F238E27FC236}">
                <a16:creationId xmlns:a16="http://schemas.microsoft.com/office/drawing/2014/main" id="{DDC59896-95FF-9AB2-5EEF-5E06CC4A34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75065" y="4140063"/>
            <a:ext cx="914400" cy="914400"/>
          </a:xfrm>
          <a:prstGeom prst="rect">
            <a:avLst/>
          </a:prstGeom>
        </p:spPr>
      </p:pic>
      <p:graphicFrame>
        <p:nvGraphicFramePr>
          <p:cNvPr id="2233" name="Table 2232">
            <a:extLst>
              <a:ext uri="{FF2B5EF4-FFF2-40B4-BE49-F238E27FC236}">
                <a16:creationId xmlns:a16="http://schemas.microsoft.com/office/drawing/2014/main" id="{7789E9B8-D5D7-C002-B1CB-DADD0CEDD5C7}"/>
              </a:ext>
            </a:extLst>
          </p:cNvPr>
          <p:cNvGraphicFramePr>
            <a:graphicFrameLocks noGrp="1"/>
          </p:cNvGraphicFramePr>
          <p:nvPr>
            <p:extLst>
              <p:ext uri="{D42A27DB-BD31-4B8C-83A1-F6EECF244321}">
                <p14:modId xmlns:p14="http://schemas.microsoft.com/office/powerpoint/2010/main" val="1557165653"/>
              </p:ext>
            </p:extLst>
          </p:nvPr>
        </p:nvGraphicFramePr>
        <p:xfrm>
          <a:off x="5621546" y="3277438"/>
          <a:ext cx="6146098" cy="2516881"/>
        </p:xfrm>
        <a:graphic>
          <a:graphicData uri="http://schemas.openxmlformats.org/drawingml/2006/table">
            <a:tbl>
              <a:tblPr firstRow="1" bandRow="1">
                <a:tableStyleId>{5C22544A-7EE6-4342-B048-85BDC9FD1C3A}</a:tableStyleId>
              </a:tblPr>
              <a:tblGrid>
                <a:gridCol w="2795612">
                  <a:extLst>
                    <a:ext uri="{9D8B030D-6E8A-4147-A177-3AD203B41FA5}">
                      <a16:colId xmlns:a16="http://schemas.microsoft.com/office/drawing/2014/main" val="4021722934"/>
                    </a:ext>
                  </a:extLst>
                </a:gridCol>
                <a:gridCol w="1776161">
                  <a:extLst>
                    <a:ext uri="{9D8B030D-6E8A-4147-A177-3AD203B41FA5}">
                      <a16:colId xmlns:a16="http://schemas.microsoft.com/office/drawing/2014/main" val="1669320714"/>
                    </a:ext>
                  </a:extLst>
                </a:gridCol>
                <a:gridCol w="1574325">
                  <a:extLst>
                    <a:ext uri="{9D8B030D-6E8A-4147-A177-3AD203B41FA5}">
                      <a16:colId xmlns:a16="http://schemas.microsoft.com/office/drawing/2014/main" val="3262875994"/>
                    </a:ext>
                  </a:extLst>
                </a:gridCol>
              </a:tblGrid>
              <a:tr h="749041">
                <a:tc>
                  <a:txBody>
                    <a:bodyPr/>
                    <a:lstStyle/>
                    <a:p>
                      <a:r>
                        <a:rPr lang="en-US"/>
                        <a:t>segment</a:t>
                      </a:r>
                    </a:p>
                  </a:txBody>
                  <a:tcPr/>
                </a:tc>
                <a:tc>
                  <a:txBody>
                    <a:bodyPr/>
                    <a:lstStyle/>
                    <a:p>
                      <a:r>
                        <a:rPr lang="en-US"/>
                        <a:t>emotions</a:t>
                      </a:r>
                    </a:p>
                  </a:txBody>
                  <a:tcPr/>
                </a:tc>
                <a:tc>
                  <a:txBody>
                    <a:bodyPr/>
                    <a:lstStyle/>
                    <a:p>
                      <a:r>
                        <a:rPr lang="en-US"/>
                        <a:t>Dominating emotions</a:t>
                      </a:r>
                    </a:p>
                  </a:txBody>
                  <a:tcPr/>
                </a:tc>
                <a:extLst>
                  <a:ext uri="{0D108BD9-81ED-4DB2-BD59-A6C34878D82A}">
                    <a16:rowId xmlns:a16="http://schemas.microsoft.com/office/drawing/2014/main" val="2523924621"/>
                  </a:ext>
                </a:extLst>
              </a:tr>
              <a:tr h="1203378">
                <a:tc>
                  <a:txBody>
                    <a:bodyPr/>
                    <a:lstStyle/>
                    <a:p>
                      <a:pPr lvl="0">
                        <a:buNone/>
                      </a:pPr>
                      <a:r>
                        <a:rPr lang="en-US" sz="1000" b="0" i="0" u="none" strike="noStrike" noProof="0"/>
                        <a:t>The Green Team Divided over three different teams, the expedition members spent their first night on an uninhabited island. The Green Team, led by London, slept on the lovely, peaceful and rich Camp West. The other teams left for Camp North and Camp South. And there they have to do with the basic necessities. Like usual, the teams withdraw to fight for the first immunity test. But this expedition has a somewhat unusual setup. And so, before it's over, there is a special surprise. Walf and Walf.</a:t>
                      </a:r>
                      <a:endParaRPr lang="en-US"/>
                    </a:p>
                  </a:txBody>
                  <a:tcPr/>
                </a:tc>
                <a:tc>
                  <a:txBody>
                    <a:bodyPr/>
                    <a:lstStyle/>
                    <a:p>
                      <a:pPr lvl="0">
                        <a:buNone/>
                      </a:pPr>
                      <a:r>
                        <a:rPr lang="en-US" sz="1050" b="0" i="0" u="none" strike="noStrike" noProof="0"/>
                        <a:t>fear, happiness, surprise, disgust, anger, surprise, happiness, anger</a:t>
                      </a:r>
                      <a:endParaRPr lang="en-US"/>
                    </a:p>
                  </a:txBody>
                  <a:tcPr/>
                </a:tc>
                <a:tc>
                  <a:txBody>
                    <a:bodyPr/>
                    <a:lstStyle/>
                    <a:p>
                      <a:pPr lvl="0">
                        <a:buNone/>
                      </a:pPr>
                      <a:r>
                        <a:rPr lang="en-US" sz="1000" b="0" i="0" u="none" strike="noStrike" noProof="0"/>
                        <a:t>happiness, surprise, anger</a:t>
                      </a:r>
                      <a:endParaRPr lang="en-US"/>
                    </a:p>
                  </a:txBody>
                  <a:tcPr/>
                </a:tc>
                <a:extLst>
                  <a:ext uri="{0D108BD9-81ED-4DB2-BD59-A6C34878D82A}">
                    <a16:rowId xmlns:a16="http://schemas.microsoft.com/office/drawing/2014/main" val="3857401168"/>
                  </a:ext>
                </a:extLst>
              </a:tr>
            </a:tbl>
          </a:graphicData>
        </a:graphic>
      </p:graphicFrame>
      <p:pic>
        <p:nvPicPr>
          <p:cNvPr id="10" name="Graphic 9" descr="Artificial Intelligence outline">
            <a:extLst>
              <a:ext uri="{FF2B5EF4-FFF2-40B4-BE49-F238E27FC236}">
                <a16:creationId xmlns:a16="http://schemas.microsoft.com/office/drawing/2014/main" id="{D3FDE489-EA77-633F-5E0B-D83D1BF5DA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78826" y="3753592"/>
            <a:ext cx="1686296" cy="1696192"/>
          </a:xfrm>
          <a:prstGeom prst="rect">
            <a:avLst/>
          </a:prstGeom>
        </p:spPr>
      </p:pic>
      <p:pic>
        <p:nvPicPr>
          <p:cNvPr id="11" name="Graphic 10" descr="Arrow Right with solid fill">
            <a:extLst>
              <a:ext uri="{FF2B5EF4-FFF2-40B4-BE49-F238E27FC236}">
                <a16:creationId xmlns:a16="http://schemas.microsoft.com/office/drawing/2014/main" id="{3FDA180D-3AA9-A0FA-2BA2-4F40408F24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91831" y="4140227"/>
            <a:ext cx="1171698" cy="914400"/>
          </a:xfrm>
          <a:prstGeom prst="rect">
            <a:avLst/>
          </a:prstGeom>
        </p:spPr>
      </p:pic>
    </p:spTree>
    <p:extLst>
      <p:ext uri="{BB962C8B-B14F-4D97-AF65-F5344CB8AC3E}">
        <p14:creationId xmlns:p14="http://schemas.microsoft.com/office/powerpoint/2010/main" val="3263237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lIns="91440" tIns="45720" rIns="91440" bIns="45720" anchor="t"/>
          <a:lstStyle/>
          <a:p>
            <a:r>
              <a:rPr lang="ja-JP" altLang="nl-NL">
                <a:latin typeface="Open Sans SemiBold"/>
                <a:ea typeface="游ゴシック"/>
                <a:cs typeface="Open Sans SemiBold"/>
              </a:rPr>
              <a:t>Thank you!</a:t>
            </a:r>
            <a:endParaRPr lang="en-US" altLang="ja-JP">
              <a:latin typeface="Open Sans SemiBold"/>
              <a:ea typeface="游ゴシック"/>
              <a:cs typeface="Open Sans SemiBold"/>
            </a:endParaRPr>
          </a:p>
          <a:p>
            <a:r>
              <a:rPr lang="en-US" sz="1600">
                <a:latin typeface="Open Sans SemiBold"/>
                <a:ea typeface="游ゴシック"/>
                <a:cs typeface="Open Sans SemiBold"/>
              </a:rPr>
              <a:t>Time for questions</a:t>
            </a:r>
            <a:endParaRPr lang="en-US" sz="1600"/>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r>
              <a:rPr lang="nl-NL">
                <a:latin typeface="Open Sans"/>
                <a:ea typeface="Open Sans"/>
                <a:cs typeface="Open Sans"/>
              </a:rPr>
              <a:t>32</a:t>
            </a:r>
          </a:p>
        </p:txBody>
      </p:sp>
    </p:spTree>
    <p:extLst>
      <p:ext uri="{BB962C8B-B14F-4D97-AF65-F5344CB8AC3E}">
        <p14:creationId xmlns:p14="http://schemas.microsoft.com/office/powerpoint/2010/main" val="32631494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lIns="91440" tIns="45720" rIns="91440" bIns="45720" anchor="t"/>
          <a:lstStyle/>
          <a:p>
            <a:r>
              <a:rPr lang="nl-NL">
                <a:latin typeface="Open Sans SemiBold"/>
                <a:ea typeface="Open Sans SemiBold"/>
                <a:cs typeface="Open Sans SemiBold"/>
              </a:rPr>
              <a:t>Appendix</a:t>
            </a:r>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33</a:t>
            </a:fld>
            <a:endParaRPr lang="nl-NL"/>
          </a:p>
        </p:txBody>
      </p:sp>
    </p:spTree>
    <p:extLst>
      <p:ext uri="{BB962C8B-B14F-4D97-AF65-F5344CB8AC3E}">
        <p14:creationId xmlns:p14="http://schemas.microsoft.com/office/powerpoint/2010/main" val="30439783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944C5F-0D86-2E7A-F084-92F32370C946}"/>
              </a:ext>
            </a:extLst>
          </p:cNvPr>
          <p:cNvSpPr>
            <a:spLocks noGrp="1"/>
          </p:cNvSpPr>
          <p:nvPr>
            <p:ph type="sldNum" sz="quarter" idx="12"/>
          </p:nvPr>
        </p:nvSpPr>
        <p:spPr/>
        <p:txBody>
          <a:bodyPr/>
          <a:lstStyle/>
          <a:p>
            <a:fld id="{AA6C878E-6624-8940-965B-E61AF946BCDB}" type="slidenum">
              <a:rPr lang="nl-NL" dirty="0" smtClean="0"/>
              <a:t>34</a:t>
            </a:fld>
            <a:endParaRPr lang="nl-NL"/>
          </a:p>
        </p:txBody>
      </p:sp>
      <p:sp>
        <p:nvSpPr>
          <p:cNvPr id="4" name="Title 3">
            <a:extLst>
              <a:ext uri="{FF2B5EF4-FFF2-40B4-BE49-F238E27FC236}">
                <a16:creationId xmlns:a16="http://schemas.microsoft.com/office/drawing/2014/main" id="{40274CA8-D371-ED6D-E7AF-E103487E859D}"/>
              </a:ext>
            </a:extLst>
          </p:cNvPr>
          <p:cNvSpPr>
            <a:spLocks noGrp="1"/>
          </p:cNvSpPr>
          <p:nvPr>
            <p:ph type="title"/>
          </p:nvPr>
        </p:nvSpPr>
        <p:spPr/>
        <p:txBody>
          <a:bodyPr lIns="91440" tIns="45720" rIns="91440" bIns="45720" anchor="t"/>
          <a:lstStyle/>
          <a:p>
            <a:r>
              <a:rPr lang="en-US">
                <a:latin typeface="Open Sans Semibold"/>
                <a:ea typeface="Open Sans Semibold"/>
                <a:cs typeface="Open Sans Semibold"/>
              </a:rPr>
              <a:t>Confusion Matrix</a:t>
            </a:r>
            <a:endParaRPr lang="nl-NL"/>
          </a:p>
        </p:txBody>
      </p:sp>
      <p:pic>
        <p:nvPicPr>
          <p:cNvPr id="5" name="Afbeelding 4" descr="Afbeelding met tekst, schermopname, Lettertype, nummer&#10;&#10;Automatisch gegenereerde beschrijving">
            <a:extLst>
              <a:ext uri="{FF2B5EF4-FFF2-40B4-BE49-F238E27FC236}">
                <a16:creationId xmlns:a16="http://schemas.microsoft.com/office/drawing/2014/main" id="{C2DF6BAE-2DB6-8361-F5DE-1F4872C1BCB4}"/>
              </a:ext>
            </a:extLst>
          </p:cNvPr>
          <p:cNvPicPr>
            <a:picLocks noChangeAspect="1"/>
          </p:cNvPicPr>
          <p:nvPr/>
        </p:nvPicPr>
        <p:blipFill>
          <a:blip r:embed="rId2"/>
          <a:stretch>
            <a:fillRect/>
          </a:stretch>
        </p:blipFill>
        <p:spPr>
          <a:xfrm>
            <a:off x="2448766" y="1273829"/>
            <a:ext cx="7339292" cy="4624106"/>
          </a:xfrm>
          <a:prstGeom prst="rect">
            <a:avLst/>
          </a:prstGeom>
        </p:spPr>
      </p:pic>
      <p:sp>
        <p:nvSpPr>
          <p:cNvPr id="6" name="Tekstvak 5">
            <a:extLst>
              <a:ext uri="{FF2B5EF4-FFF2-40B4-BE49-F238E27FC236}">
                <a16:creationId xmlns:a16="http://schemas.microsoft.com/office/drawing/2014/main" id="{731F1225-7696-A8B5-C1A5-3A6823323FCD}"/>
              </a:ext>
            </a:extLst>
          </p:cNvPr>
          <p:cNvSpPr txBox="1"/>
          <p:nvPr/>
        </p:nvSpPr>
        <p:spPr>
          <a:xfrm>
            <a:off x="1199029" y="4367608"/>
            <a:ext cx="151279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l-NL" sz="3000" b="1" err="1">
                <a:ea typeface="Calibri"/>
                <a:cs typeface="Calibri"/>
              </a:rPr>
              <a:t>Actual</a:t>
            </a:r>
            <a:endParaRPr lang="nl-NL" sz="3000" b="1">
              <a:ea typeface="Calibri"/>
              <a:cs typeface="Calibri"/>
            </a:endParaRPr>
          </a:p>
        </p:txBody>
      </p:sp>
    </p:spTree>
    <p:extLst>
      <p:ext uri="{BB962C8B-B14F-4D97-AF65-F5344CB8AC3E}">
        <p14:creationId xmlns:p14="http://schemas.microsoft.com/office/powerpoint/2010/main" val="454967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944C5F-0D86-2E7A-F084-92F32370C946}"/>
              </a:ext>
            </a:extLst>
          </p:cNvPr>
          <p:cNvSpPr>
            <a:spLocks noGrp="1"/>
          </p:cNvSpPr>
          <p:nvPr>
            <p:ph type="sldNum" sz="quarter" idx="12"/>
          </p:nvPr>
        </p:nvSpPr>
        <p:spPr/>
        <p:txBody>
          <a:bodyPr/>
          <a:lstStyle/>
          <a:p>
            <a:fld id="{AA6C878E-6624-8940-965B-E61AF946BCDB}" type="slidenum">
              <a:rPr lang="nl-NL" dirty="0" smtClean="0"/>
              <a:t>35</a:t>
            </a:fld>
            <a:endParaRPr lang="nl-NL"/>
          </a:p>
        </p:txBody>
      </p:sp>
      <p:sp>
        <p:nvSpPr>
          <p:cNvPr id="4" name="Title 3">
            <a:extLst>
              <a:ext uri="{FF2B5EF4-FFF2-40B4-BE49-F238E27FC236}">
                <a16:creationId xmlns:a16="http://schemas.microsoft.com/office/drawing/2014/main" id="{40274CA8-D371-ED6D-E7AF-E103487E859D}"/>
              </a:ext>
            </a:extLst>
          </p:cNvPr>
          <p:cNvSpPr>
            <a:spLocks noGrp="1"/>
          </p:cNvSpPr>
          <p:nvPr>
            <p:ph type="title"/>
          </p:nvPr>
        </p:nvSpPr>
        <p:spPr/>
        <p:txBody>
          <a:bodyPr lIns="91440" tIns="45720" rIns="91440" bIns="45720" anchor="t"/>
          <a:lstStyle/>
          <a:p>
            <a:r>
              <a:rPr lang="en-US">
                <a:latin typeface="Open Sans Semibold"/>
                <a:ea typeface="Open Sans Semibold"/>
                <a:cs typeface="Open Sans Semibold"/>
              </a:rPr>
              <a:t>Formulas</a:t>
            </a:r>
            <a:br>
              <a:rPr lang="en-US">
                <a:latin typeface="Open Sans Semibold"/>
                <a:ea typeface="Open Sans Semibold"/>
                <a:cs typeface="Open Sans Semibold"/>
              </a:rPr>
            </a:br>
            <a:endParaRPr lang="en-US">
              <a:ea typeface="Open Sans Semibold"/>
              <a:cs typeface="Open Sans Semibold"/>
            </a:endParaRPr>
          </a:p>
        </p:txBody>
      </p:sp>
      <p:pic>
        <p:nvPicPr>
          <p:cNvPr id="5" name="Afbeelding 4" descr="Afbeelding met tekst, Lettertype, ontvangst, schermopname&#10;&#10;Automatisch gegenereerde beschrijving">
            <a:extLst>
              <a:ext uri="{FF2B5EF4-FFF2-40B4-BE49-F238E27FC236}">
                <a16:creationId xmlns:a16="http://schemas.microsoft.com/office/drawing/2014/main" id="{432E62C3-8C3C-C065-41E1-EC26D3495919}"/>
              </a:ext>
            </a:extLst>
          </p:cNvPr>
          <p:cNvPicPr>
            <a:picLocks noChangeAspect="1"/>
          </p:cNvPicPr>
          <p:nvPr/>
        </p:nvPicPr>
        <p:blipFill>
          <a:blip r:embed="rId2"/>
          <a:stretch>
            <a:fillRect/>
          </a:stretch>
        </p:blipFill>
        <p:spPr>
          <a:xfrm>
            <a:off x="1204913" y="1109663"/>
            <a:ext cx="9848850" cy="4895850"/>
          </a:xfrm>
          <a:prstGeom prst="rect">
            <a:avLst/>
          </a:prstGeom>
        </p:spPr>
      </p:pic>
    </p:spTree>
    <p:extLst>
      <p:ext uri="{BB962C8B-B14F-4D97-AF65-F5344CB8AC3E}">
        <p14:creationId xmlns:p14="http://schemas.microsoft.com/office/powerpoint/2010/main" val="41800307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402DBB7F-FB9E-3BD6-AB80-E2A28B4E7E9F}"/>
              </a:ext>
            </a:extLst>
          </p:cNvPr>
          <p:cNvSpPr>
            <a:spLocks noGrp="1"/>
          </p:cNvSpPr>
          <p:nvPr>
            <p:ph type="sldNum" sz="quarter" idx="12"/>
          </p:nvPr>
        </p:nvSpPr>
        <p:spPr/>
        <p:txBody>
          <a:bodyPr/>
          <a:lstStyle/>
          <a:p>
            <a:fld id="{AA6C878E-6624-8940-965B-E61AF946BCDB}" type="slidenum">
              <a:rPr lang="nl-NL" smtClean="0"/>
              <a:t>36</a:t>
            </a:fld>
            <a:endParaRPr lang="nl-NL"/>
          </a:p>
        </p:txBody>
      </p:sp>
      <p:sp>
        <p:nvSpPr>
          <p:cNvPr id="3" name="Tijdelijke aanduiding voor inhoud 2">
            <a:extLst>
              <a:ext uri="{FF2B5EF4-FFF2-40B4-BE49-F238E27FC236}">
                <a16:creationId xmlns:a16="http://schemas.microsoft.com/office/drawing/2014/main" id="{A9C7A52F-6F96-190E-F640-01C2E87807AB}"/>
              </a:ext>
            </a:extLst>
          </p:cNvPr>
          <p:cNvSpPr>
            <a:spLocks noGrp="1"/>
          </p:cNvSpPr>
          <p:nvPr>
            <p:ph sz="quarter" idx="15"/>
          </p:nvPr>
        </p:nvSpPr>
        <p:spPr/>
        <p:txBody>
          <a:bodyPr lIns="91440" tIns="45720" rIns="91440" bIns="45720" anchor="t">
            <a:noAutofit/>
          </a:bodyPr>
          <a:lstStyle/>
          <a:p>
            <a:pPr marL="198755" indent="-198755"/>
            <a:r>
              <a:rPr lang="nl-NL">
                <a:latin typeface="Open Sans"/>
                <a:ea typeface="Open Sans"/>
                <a:cs typeface="Open Sans"/>
              </a:rPr>
              <a:t>Takes </a:t>
            </a:r>
            <a:r>
              <a:rPr lang="nl-NL" err="1">
                <a:latin typeface="Open Sans"/>
                <a:ea typeface="Open Sans"/>
                <a:cs typeface="Open Sans"/>
              </a:rPr>
              <a:t>into</a:t>
            </a:r>
            <a:r>
              <a:rPr lang="nl-NL">
                <a:latin typeface="Open Sans"/>
                <a:ea typeface="Open Sans"/>
                <a:cs typeface="Open Sans"/>
              </a:rPr>
              <a:t> </a:t>
            </a:r>
            <a:r>
              <a:rPr lang="nl-NL" err="1">
                <a:latin typeface="Open Sans"/>
                <a:ea typeface="Open Sans"/>
                <a:cs typeface="Open Sans"/>
              </a:rPr>
              <a:t>consideration</a:t>
            </a:r>
            <a:r>
              <a:rPr lang="nl-NL">
                <a:latin typeface="Open Sans"/>
                <a:ea typeface="Open Sans"/>
                <a:cs typeface="Open Sans"/>
              </a:rPr>
              <a:t> </a:t>
            </a:r>
            <a:r>
              <a:rPr lang="nl-NL" err="1">
                <a:latin typeface="Open Sans"/>
                <a:ea typeface="Open Sans"/>
                <a:cs typeface="Open Sans"/>
              </a:rPr>
              <a:t>the</a:t>
            </a:r>
            <a:r>
              <a:rPr lang="nl-NL">
                <a:latin typeface="Open Sans"/>
                <a:ea typeface="Open Sans"/>
                <a:cs typeface="Open Sans"/>
              </a:rPr>
              <a:t> Support </a:t>
            </a:r>
            <a:r>
              <a:rPr lang="nl-NL" err="1">
                <a:latin typeface="Open Sans"/>
                <a:ea typeface="Open Sans"/>
                <a:cs typeface="Open Sans"/>
              </a:rPr>
              <a:t>number</a:t>
            </a:r>
            <a:r>
              <a:rPr lang="nl-NL">
                <a:latin typeface="Open Sans"/>
                <a:ea typeface="Open Sans"/>
                <a:cs typeface="Open Sans"/>
              </a:rPr>
              <a:t> </a:t>
            </a:r>
            <a:r>
              <a:rPr lang="nl-NL" err="1">
                <a:latin typeface="Open Sans"/>
                <a:ea typeface="Open Sans"/>
                <a:cs typeface="Open Sans"/>
              </a:rPr>
              <a:t>and</a:t>
            </a:r>
            <a:r>
              <a:rPr lang="nl-NL">
                <a:latin typeface="Open Sans"/>
                <a:ea typeface="Open Sans"/>
                <a:cs typeface="Open Sans"/>
              </a:rPr>
              <a:t> </a:t>
            </a:r>
            <a:r>
              <a:rPr lang="nl-NL" err="1">
                <a:latin typeface="Open Sans"/>
                <a:ea typeface="Open Sans"/>
                <a:cs typeface="Open Sans"/>
              </a:rPr>
              <a:t>assigns</a:t>
            </a:r>
            <a:r>
              <a:rPr lang="nl-NL">
                <a:latin typeface="Open Sans"/>
                <a:ea typeface="Open Sans"/>
                <a:cs typeface="Open Sans"/>
              </a:rPr>
              <a:t> </a:t>
            </a:r>
            <a:r>
              <a:rPr lang="nl-NL" err="1">
                <a:latin typeface="Open Sans"/>
                <a:ea typeface="Open Sans"/>
                <a:cs typeface="Open Sans"/>
              </a:rPr>
              <a:t>each</a:t>
            </a:r>
            <a:r>
              <a:rPr lang="nl-NL">
                <a:latin typeface="Open Sans"/>
                <a:ea typeface="Open Sans"/>
                <a:cs typeface="Open Sans"/>
              </a:rPr>
              <a:t> class a </a:t>
            </a:r>
            <a:r>
              <a:rPr lang="nl-NL" err="1">
                <a:latin typeface="Open Sans"/>
                <a:ea typeface="Open Sans"/>
                <a:cs typeface="Open Sans"/>
              </a:rPr>
              <a:t>weight</a:t>
            </a:r>
            <a:r>
              <a:rPr lang="nl-NL">
                <a:latin typeface="Open Sans"/>
                <a:ea typeface="Open Sans"/>
                <a:cs typeface="Open Sans"/>
              </a:rPr>
              <a:t>. </a:t>
            </a:r>
            <a:endParaRPr lang="nl-NL">
              <a:ea typeface="Open Sans" panose="020B0606030504020204" pitchFamily="34" charset="0"/>
              <a:cs typeface="Open Sans" panose="020B0606030504020204" pitchFamily="34" charset="0"/>
            </a:endParaRPr>
          </a:p>
        </p:txBody>
      </p:sp>
      <p:sp>
        <p:nvSpPr>
          <p:cNvPr id="4" name="Titel 3">
            <a:extLst>
              <a:ext uri="{FF2B5EF4-FFF2-40B4-BE49-F238E27FC236}">
                <a16:creationId xmlns:a16="http://schemas.microsoft.com/office/drawing/2014/main" id="{8101D56B-53F8-9EA5-D8B5-0AA0D251D3D8}"/>
              </a:ext>
            </a:extLst>
          </p:cNvPr>
          <p:cNvSpPr>
            <a:spLocks noGrp="1"/>
          </p:cNvSpPr>
          <p:nvPr>
            <p:ph type="title"/>
          </p:nvPr>
        </p:nvSpPr>
        <p:spPr/>
        <p:txBody>
          <a:bodyPr lIns="91440" tIns="45720" rIns="91440" bIns="45720" anchor="t"/>
          <a:lstStyle/>
          <a:p>
            <a:r>
              <a:rPr lang="nl-NL" err="1">
                <a:latin typeface="Open Sans Semibold"/>
                <a:ea typeface="Open Sans Semibold"/>
                <a:cs typeface="Open Sans Semibold"/>
              </a:rPr>
              <a:t>Weighted</a:t>
            </a:r>
            <a:r>
              <a:rPr lang="nl-NL">
                <a:latin typeface="Open Sans Semibold"/>
                <a:ea typeface="Open Sans Semibold"/>
                <a:cs typeface="Open Sans Semibold"/>
              </a:rPr>
              <a:t> F1 Score</a:t>
            </a:r>
            <a:endParaRPr lang="nl-NL"/>
          </a:p>
        </p:txBody>
      </p:sp>
      <p:pic>
        <p:nvPicPr>
          <p:cNvPr id="8" name="Picture 7">
            <a:extLst>
              <a:ext uri="{FF2B5EF4-FFF2-40B4-BE49-F238E27FC236}">
                <a16:creationId xmlns:a16="http://schemas.microsoft.com/office/drawing/2014/main" id="{AC4FAA4B-B088-49F8-D368-139B6796DF36}"/>
              </a:ext>
            </a:extLst>
          </p:cNvPr>
          <p:cNvPicPr>
            <a:picLocks noChangeAspect="1"/>
          </p:cNvPicPr>
          <p:nvPr/>
        </p:nvPicPr>
        <p:blipFill>
          <a:blip r:embed="rId2"/>
          <a:stretch>
            <a:fillRect/>
          </a:stretch>
        </p:blipFill>
        <p:spPr>
          <a:xfrm>
            <a:off x="3730999" y="2819400"/>
            <a:ext cx="4724400" cy="1219200"/>
          </a:xfrm>
          <a:prstGeom prst="rect">
            <a:avLst/>
          </a:prstGeom>
        </p:spPr>
      </p:pic>
    </p:spTree>
    <p:extLst>
      <p:ext uri="{BB962C8B-B14F-4D97-AF65-F5344CB8AC3E}">
        <p14:creationId xmlns:p14="http://schemas.microsoft.com/office/powerpoint/2010/main" val="19415769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944C5F-0D86-2E7A-F084-92F32370C946}"/>
              </a:ext>
            </a:extLst>
          </p:cNvPr>
          <p:cNvSpPr>
            <a:spLocks noGrp="1"/>
          </p:cNvSpPr>
          <p:nvPr>
            <p:ph type="sldNum" sz="quarter" idx="12"/>
          </p:nvPr>
        </p:nvSpPr>
        <p:spPr/>
        <p:txBody>
          <a:bodyPr/>
          <a:lstStyle/>
          <a:p>
            <a:fld id="{AA6C878E-6624-8940-965B-E61AF946BCDB}" type="slidenum">
              <a:rPr lang="nl-NL" smtClean="0"/>
              <a:t>37</a:t>
            </a:fld>
            <a:endParaRPr lang="nl-NL"/>
          </a:p>
        </p:txBody>
      </p:sp>
      <p:sp>
        <p:nvSpPr>
          <p:cNvPr id="3" name="Content Placeholder 2">
            <a:extLst>
              <a:ext uri="{FF2B5EF4-FFF2-40B4-BE49-F238E27FC236}">
                <a16:creationId xmlns:a16="http://schemas.microsoft.com/office/drawing/2014/main" id="{41821187-FB8B-282E-3337-529BFC381039}"/>
              </a:ext>
            </a:extLst>
          </p:cNvPr>
          <p:cNvSpPr>
            <a:spLocks noGrp="1"/>
          </p:cNvSpPr>
          <p:nvPr>
            <p:ph sz="quarter" idx="15"/>
          </p:nvPr>
        </p:nvSpPr>
        <p:spPr>
          <a:xfrm>
            <a:off x="580811" y="1471381"/>
            <a:ext cx="6379740" cy="4154984"/>
          </a:xfrm>
        </p:spPr>
        <p:txBody>
          <a:bodyPr lIns="91440" tIns="45720" rIns="91440" bIns="45720" anchor="t">
            <a:noAutofit/>
          </a:bodyPr>
          <a:lstStyle/>
          <a:p>
            <a:pPr marL="198755" indent="-198755"/>
            <a:r>
              <a:rPr lang="en-US">
                <a:solidFill>
                  <a:schemeClr val="accent1"/>
                </a:solidFill>
                <a:latin typeface="Open Sans"/>
                <a:ea typeface="Open Sans"/>
                <a:cs typeface="Open Sans"/>
                <a:hlinkClick r:id="rId2">
                  <a:extLst>
                    <a:ext uri="{A12FA001-AC4F-418D-AE19-62706E023703}">
                      <ahyp:hlinkClr xmlns:ahyp="http://schemas.microsoft.com/office/drawing/2018/hyperlinkcolor" val="tx"/>
                    </a:ext>
                  </a:extLst>
                </a:hlinkClick>
              </a:rPr>
              <a:t>https://arxiv.org/abs/1907.11692</a:t>
            </a:r>
            <a:endParaRPr lang="en-US">
              <a:solidFill>
                <a:schemeClr val="accent1"/>
              </a:solidFill>
              <a:ea typeface="Open Sans" panose="020B0606030504020204" pitchFamily="34" charset="0"/>
              <a:cs typeface="Open Sans" panose="020B0606030504020204" pitchFamily="34" charset="0"/>
            </a:endParaRPr>
          </a:p>
          <a:p>
            <a:pPr marL="198755" indent="-198755"/>
            <a:endParaRPr lang="en-US">
              <a:ea typeface="Open Sans" panose="020B0606030504020204" pitchFamily="34" charset="0"/>
              <a:cs typeface="Open Sans" panose="020B0606030504020204" pitchFamily="34" charset="0"/>
            </a:endParaRPr>
          </a:p>
          <a:p>
            <a:pPr marL="198755" indent="-198755"/>
            <a:endParaRPr lang="en-US">
              <a:ea typeface="Open Sans" panose="020B0606030504020204" pitchFamily="34" charset="0"/>
              <a:cs typeface="Open Sans" panose="020B0606030504020204" pitchFamily="34" charset="0"/>
            </a:endParaRPr>
          </a:p>
          <a:p>
            <a:pPr marL="198755" indent="-198755"/>
            <a:endParaRPr lang="en-US">
              <a:ea typeface="Open Sans" panose="020B0606030504020204" pitchFamily="34" charset="0"/>
              <a:cs typeface="Open Sans" panose="020B0606030504020204" pitchFamily="34" charset="0"/>
            </a:endParaRPr>
          </a:p>
          <a:p>
            <a:pPr marL="198755" indent="-198755"/>
            <a:endParaRPr lang="en-US">
              <a:ea typeface="Open Sans" panose="020B0606030504020204" pitchFamily="34" charset="0"/>
              <a:cs typeface="Open Sans" panose="020B0606030504020204" pitchFamily="34" charset="0"/>
            </a:endParaRPr>
          </a:p>
          <a:p>
            <a:pPr marL="198755" indent="-198755"/>
            <a:endParaRPr lang="en-US">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40274CA8-D371-ED6D-E7AF-E103487E859D}"/>
              </a:ext>
            </a:extLst>
          </p:cNvPr>
          <p:cNvSpPr>
            <a:spLocks noGrp="1"/>
          </p:cNvSpPr>
          <p:nvPr>
            <p:ph type="title"/>
          </p:nvPr>
        </p:nvSpPr>
        <p:spPr/>
        <p:txBody>
          <a:bodyPr lIns="91440" tIns="45720" rIns="91440" bIns="45720" anchor="t"/>
          <a:lstStyle/>
          <a:p>
            <a:r>
              <a:rPr lang="en-US" err="1">
                <a:latin typeface="Open Sans Semibold"/>
                <a:ea typeface="Open Sans Semibold"/>
                <a:cs typeface="Open Sans Semibold"/>
              </a:rPr>
              <a:t>RoBERTa</a:t>
            </a:r>
            <a:endParaRPr lang="en-US"/>
          </a:p>
        </p:txBody>
      </p:sp>
      <p:pic>
        <p:nvPicPr>
          <p:cNvPr id="6" name="Picture 5" descr="A table with numbers and letters&#10;&#10;Description automatically generated">
            <a:extLst>
              <a:ext uri="{FF2B5EF4-FFF2-40B4-BE49-F238E27FC236}">
                <a16:creationId xmlns:a16="http://schemas.microsoft.com/office/drawing/2014/main" id="{B45A85A5-1060-9005-7E63-33421AB317CE}"/>
              </a:ext>
            </a:extLst>
          </p:cNvPr>
          <p:cNvPicPr>
            <a:picLocks noChangeAspect="1"/>
          </p:cNvPicPr>
          <p:nvPr/>
        </p:nvPicPr>
        <p:blipFill rotWithShape="1">
          <a:blip r:embed="rId3"/>
          <a:srcRect l="1123" r="24799"/>
          <a:stretch/>
        </p:blipFill>
        <p:spPr>
          <a:xfrm>
            <a:off x="3559277" y="1955594"/>
            <a:ext cx="5073446" cy="3431025"/>
          </a:xfrm>
          <a:prstGeom prst="rect">
            <a:avLst/>
          </a:prstGeom>
        </p:spPr>
      </p:pic>
    </p:spTree>
    <p:extLst>
      <p:ext uri="{BB962C8B-B14F-4D97-AF65-F5344CB8AC3E}">
        <p14:creationId xmlns:p14="http://schemas.microsoft.com/office/powerpoint/2010/main" val="13986045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58C5D750-95EE-384B-9DE9-0F2829461BB0}"/>
              </a:ext>
            </a:extLst>
          </p:cNvPr>
          <p:cNvSpPr>
            <a:spLocks noGrp="1"/>
          </p:cNvSpPr>
          <p:nvPr>
            <p:ph type="pic" sz="quarter" idx="13"/>
          </p:nvPr>
        </p:nvSpPr>
        <p:spPr/>
        <p:txBody>
          <a:bodyPr/>
          <a:lstStyle/>
          <a:p>
            <a:endParaRPr lang="en-NL"/>
          </a:p>
        </p:txBody>
      </p:sp>
      <p:sp>
        <p:nvSpPr>
          <p:cNvPr id="6" name="Tijdelijke aanduiding voor dianummer 5">
            <a:extLst>
              <a:ext uri="{FF2B5EF4-FFF2-40B4-BE49-F238E27FC236}">
                <a16:creationId xmlns:a16="http://schemas.microsoft.com/office/drawing/2014/main" id="{4B654C73-031F-BD4B-9E08-65F3B4B77C3B}"/>
              </a:ext>
            </a:extLst>
          </p:cNvPr>
          <p:cNvSpPr>
            <a:spLocks noGrp="1"/>
          </p:cNvSpPr>
          <p:nvPr>
            <p:ph type="sldNum" sz="quarter" idx="12"/>
          </p:nvPr>
        </p:nvSpPr>
        <p:spPr/>
        <p:txBody>
          <a:bodyPr/>
          <a:lstStyle/>
          <a:p>
            <a:fld id="{AA6C878E-6624-8940-965B-E61AF946BCDB}" type="slidenum">
              <a:rPr lang="nl-NL" smtClean="0"/>
              <a:t>38</a:t>
            </a:fld>
            <a:endParaRPr lang="nl-NL"/>
          </a:p>
        </p:txBody>
      </p:sp>
    </p:spTree>
    <p:extLst>
      <p:ext uri="{BB962C8B-B14F-4D97-AF65-F5344CB8AC3E}">
        <p14:creationId xmlns:p14="http://schemas.microsoft.com/office/powerpoint/2010/main" val="42425373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4</a:t>
            </a:fld>
            <a:endParaRPr lang="nl-NL"/>
          </a:p>
        </p:txBody>
      </p:sp>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6"/>
          </p:nvPr>
        </p:nvSpPr>
        <p:spPr>
          <a:xfrm>
            <a:off x="537882" y="1399343"/>
            <a:ext cx="11144922" cy="471498"/>
          </a:xfrm>
        </p:spPr>
        <p:txBody>
          <a:bodyPr lIns="91440" tIns="45720" rIns="91440" bIns="45720">
            <a:normAutofit/>
          </a:bodyPr>
          <a:lstStyle/>
          <a:p>
            <a:r>
              <a:rPr lang="nl-NL" sz="2600"/>
              <a:t>Project Scope &amp; Datasets</a:t>
            </a:r>
          </a:p>
        </p:txBody>
      </p:sp>
      <p:sp>
        <p:nvSpPr>
          <p:cNvPr id="14" name="Title 4">
            <a:extLst>
              <a:ext uri="{FF2B5EF4-FFF2-40B4-BE49-F238E27FC236}">
                <a16:creationId xmlns:a16="http://schemas.microsoft.com/office/drawing/2014/main" id="{9C1E268E-30F5-1E8B-118B-465403D1214F}"/>
              </a:ext>
            </a:extLst>
          </p:cNvPr>
          <p:cNvSpPr>
            <a:spLocks noGrp="1"/>
          </p:cNvSpPr>
          <p:nvPr>
            <p:ph type="title"/>
          </p:nvPr>
        </p:nvSpPr>
        <p:spPr>
          <a:xfrm>
            <a:off x="537882" y="412477"/>
            <a:ext cx="11144922" cy="867684"/>
          </a:xfrm>
        </p:spPr>
        <p:txBody>
          <a:bodyPr lIns="91440" tIns="45720" rIns="91440" bIns="45720" anchor="t"/>
          <a:lstStyle/>
          <a:p>
            <a:r>
              <a:rPr lang="en-US">
                <a:latin typeface="Open Sans Semibold"/>
                <a:ea typeface="Open Sans Semibold"/>
                <a:cs typeface="Open Sans Semibold"/>
              </a:rPr>
              <a:t>Training Data</a:t>
            </a:r>
            <a:endParaRPr lang="en-US"/>
          </a:p>
        </p:txBody>
      </p:sp>
      <p:graphicFrame>
        <p:nvGraphicFramePr>
          <p:cNvPr id="8" name="Content Placeholder 7">
            <a:extLst>
              <a:ext uri="{FF2B5EF4-FFF2-40B4-BE49-F238E27FC236}">
                <a16:creationId xmlns:a16="http://schemas.microsoft.com/office/drawing/2014/main" id="{886CD8AF-E99E-D5B2-E6FA-D163488FAA67}"/>
              </a:ext>
            </a:extLst>
          </p:cNvPr>
          <p:cNvGraphicFramePr>
            <a:graphicFrameLocks noGrp="1"/>
          </p:cNvGraphicFramePr>
          <p:nvPr>
            <p:ph sz="quarter" idx="15"/>
            <p:extLst>
              <p:ext uri="{D42A27DB-BD31-4B8C-83A1-F6EECF244321}">
                <p14:modId xmlns:p14="http://schemas.microsoft.com/office/powerpoint/2010/main" val="405574546"/>
              </p:ext>
            </p:extLst>
          </p:nvPr>
        </p:nvGraphicFramePr>
        <p:xfrm>
          <a:off x="475533" y="1870749"/>
          <a:ext cx="11259072" cy="1482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31" name="Diagram 1330">
            <a:extLst>
              <a:ext uri="{FF2B5EF4-FFF2-40B4-BE49-F238E27FC236}">
                <a16:creationId xmlns:a16="http://schemas.microsoft.com/office/drawing/2014/main" id="{D962DF3D-41E5-925C-17EE-121DA5673C7E}"/>
              </a:ext>
            </a:extLst>
          </p:cNvPr>
          <p:cNvGraphicFramePr/>
          <p:nvPr>
            <p:extLst>
              <p:ext uri="{D42A27DB-BD31-4B8C-83A1-F6EECF244321}">
                <p14:modId xmlns:p14="http://schemas.microsoft.com/office/powerpoint/2010/main" val="2802516695"/>
              </p:ext>
            </p:extLst>
          </p:nvPr>
        </p:nvGraphicFramePr>
        <p:xfrm>
          <a:off x="480163" y="3262618"/>
          <a:ext cx="11257711" cy="14736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3693471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5</a:t>
            </a:fld>
            <a:endParaRPr lang="nl-NL"/>
          </a:p>
        </p:txBody>
      </p:sp>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6"/>
          </p:nvPr>
        </p:nvSpPr>
        <p:spPr>
          <a:xfrm>
            <a:off x="537882" y="1399343"/>
            <a:ext cx="11144922" cy="471498"/>
          </a:xfrm>
        </p:spPr>
        <p:txBody>
          <a:bodyPr lIns="91440" tIns="45720" rIns="91440" bIns="45720">
            <a:normAutofit/>
          </a:bodyPr>
          <a:lstStyle/>
          <a:p>
            <a:r>
              <a:rPr lang="nl-NL" sz="2600"/>
              <a:t>Project Scope &amp; Datasets</a:t>
            </a:r>
          </a:p>
        </p:txBody>
      </p:sp>
      <p:sp>
        <p:nvSpPr>
          <p:cNvPr id="14" name="Title 4">
            <a:extLst>
              <a:ext uri="{FF2B5EF4-FFF2-40B4-BE49-F238E27FC236}">
                <a16:creationId xmlns:a16="http://schemas.microsoft.com/office/drawing/2014/main" id="{9C1E268E-30F5-1E8B-118B-465403D1214F}"/>
              </a:ext>
            </a:extLst>
          </p:cNvPr>
          <p:cNvSpPr>
            <a:spLocks noGrp="1"/>
          </p:cNvSpPr>
          <p:nvPr>
            <p:ph type="title"/>
          </p:nvPr>
        </p:nvSpPr>
        <p:spPr>
          <a:xfrm>
            <a:off x="537882" y="412477"/>
            <a:ext cx="11144922" cy="867684"/>
          </a:xfrm>
        </p:spPr>
        <p:txBody>
          <a:bodyPr lIns="91440" tIns="45720" rIns="91440" bIns="45720" anchor="t"/>
          <a:lstStyle/>
          <a:p>
            <a:r>
              <a:rPr lang="en-US">
                <a:latin typeface="Open Sans Semibold"/>
                <a:ea typeface="Open Sans Semibold"/>
                <a:cs typeface="Open Sans Semibold"/>
              </a:rPr>
              <a:t>Test Data</a:t>
            </a:r>
            <a:endParaRPr lang="en-US">
              <a:ea typeface="Open Sans Semibold" panose="020B0606030504020204" pitchFamily="34" charset="0"/>
              <a:cs typeface="Open Sans Semibold" panose="020B0606030504020204" pitchFamily="34" charset="0"/>
            </a:endParaRPr>
          </a:p>
        </p:txBody>
      </p:sp>
      <p:graphicFrame>
        <p:nvGraphicFramePr>
          <p:cNvPr id="2" name="Diagram 1">
            <a:extLst>
              <a:ext uri="{FF2B5EF4-FFF2-40B4-BE49-F238E27FC236}">
                <a16:creationId xmlns:a16="http://schemas.microsoft.com/office/drawing/2014/main" id="{BA21C1EC-111B-9034-54C5-794DCD860D02}"/>
              </a:ext>
            </a:extLst>
          </p:cNvPr>
          <p:cNvGraphicFramePr/>
          <p:nvPr>
            <p:extLst>
              <p:ext uri="{D42A27DB-BD31-4B8C-83A1-F6EECF244321}">
                <p14:modId xmlns:p14="http://schemas.microsoft.com/office/powerpoint/2010/main" val="1988945789"/>
              </p:ext>
            </p:extLst>
          </p:nvPr>
        </p:nvGraphicFramePr>
        <p:xfrm>
          <a:off x="1689930" y="1863846"/>
          <a:ext cx="5963477" cy="4099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Businesswoman pointing to side">
            <a:extLst>
              <a:ext uri="{FF2B5EF4-FFF2-40B4-BE49-F238E27FC236}">
                <a16:creationId xmlns:a16="http://schemas.microsoft.com/office/drawing/2014/main" id="{405DE7C5-FAA9-E3AD-D467-17F47E5CEB22}"/>
              </a:ext>
            </a:extLst>
          </p:cNvPr>
          <p:cNvPicPr>
            <a:picLocks noChangeAspect="1"/>
          </p:cNvPicPr>
          <p:nvPr/>
        </p:nvPicPr>
        <p:blipFill rotWithShape="1">
          <a:blip r:embed="rId8">
            <a:alphaModFix amt="35000"/>
            <a:extLst>
              <a:ext uri="{BEBA8EAE-BF5A-486C-A8C5-ECC9F3942E4B}">
                <a14:imgProps xmlns:a14="http://schemas.microsoft.com/office/drawing/2010/main">
                  <a14:imgLayer r:embed="rId9">
                    <a14:imgEffect>
                      <a14:artisticBlur/>
                    </a14:imgEffect>
                    <a14:imgEffect>
                      <a14:saturation sat="0"/>
                    </a14:imgEffect>
                    <a14:imgEffect>
                      <a14:brightnessContrast bright="-100000" contrast="-100000"/>
                    </a14:imgEffect>
                  </a14:imgLayer>
                </a14:imgProps>
              </a:ext>
            </a:extLst>
          </a:blip>
          <a:srcRect l="38" t="22012" r="296" b="-958"/>
          <a:stretch/>
        </p:blipFill>
        <p:spPr>
          <a:xfrm rot="4653181">
            <a:off x="10103371" y="2129008"/>
            <a:ext cx="2111584" cy="5716305"/>
          </a:xfrm>
          <a:prstGeom prst="rect">
            <a:avLst/>
          </a:prstGeom>
        </p:spPr>
      </p:pic>
      <p:pic>
        <p:nvPicPr>
          <p:cNvPr id="1746" name="Picture 1745" descr="Businesswoman pointing to side">
            <a:extLst>
              <a:ext uri="{FF2B5EF4-FFF2-40B4-BE49-F238E27FC236}">
                <a16:creationId xmlns:a16="http://schemas.microsoft.com/office/drawing/2014/main" id="{AE863500-D3B8-09D5-4A0B-21FB47777F4C}"/>
              </a:ext>
            </a:extLst>
          </p:cNvPr>
          <p:cNvPicPr>
            <a:picLocks noChangeAspect="1"/>
          </p:cNvPicPr>
          <p:nvPr/>
        </p:nvPicPr>
        <p:blipFill rotWithShape="1">
          <a:blip r:embed="rId10"/>
          <a:srcRect l="-4835"/>
          <a:stretch/>
        </p:blipFill>
        <p:spPr>
          <a:xfrm>
            <a:off x="7166187" y="1863846"/>
            <a:ext cx="2221111" cy="4305853"/>
          </a:xfrm>
          <a:prstGeom prst="rect">
            <a:avLst/>
          </a:prstGeom>
        </p:spPr>
      </p:pic>
    </p:spTree>
    <p:extLst>
      <p:ext uri="{BB962C8B-B14F-4D97-AF65-F5344CB8AC3E}">
        <p14:creationId xmlns:p14="http://schemas.microsoft.com/office/powerpoint/2010/main" val="7413435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lIns="91440" tIns="45720" rIns="91440" bIns="45720" anchor="t"/>
          <a:lstStyle/>
          <a:p>
            <a:r>
              <a:rPr lang="nl-NL" err="1">
                <a:latin typeface="Open Sans SemiBold"/>
                <a:ea typeface="Open Sans SemiBold"/>
                <a:cs typeface="Open Sans SemiBold"/>
              </a:rPr>
              <a:t>Exploratory</a:t>
            </a:r>
            <a:r>
              <a:rPr lang="nl-NL">
                <a:latin typeface="Open Sans SemiBold"/>
                <a:ea typeface="Open Sans SemiBold"/>
                <a:cs typeface="Open Sans SemiBold"/>
              </a:rPr>
              <a:t> Data Analysis</a:t>
            </a:r>
            <a:endParaRPr lang="nl-NL"/>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6</a:t>
            </a:fld>
            <a:endParaRPr lang="nl-NL"/>
          </a:p>
        </p:txBody>
      </p:sp>
    </p:spTree>
    <p:extLst>
      <p:ext uri="{BB962C8B-B14F-4D97-AF65-F5344CB8AC3E}">
        <p14:creationId xmlns:p14="http://schemas.microsoft.com/office/powerpoint/2010/main" val="9312869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92F77B-4546-8D96-2EAD-513C164CB94C}"/>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4" name="Title 3">
            <a:extLst>
              <a:ext uri="{FF2B5EF4-FFF2-40B4-BE49-F238E27FC236}">
                <a16:creationId xmlns:a16="http://schemas.microsoft.com/office/drawing/2014/main" id="{B3361732-7C7B-67E4-7426-01B9D54DB4AB}"/>
              </a:ext>
            </a:extLst>
          </p:cNvPr>
          <p:cNvSpPr>
            <a:spLocks noGrp="1"/>
          </p:cNvSpPr>
          <p:nvPr>
            <p:ph type="title"/>
          </p:nvPr>
        </p:nvSpPr>
        <p:spPr/>
        <p:txBody>
          <a:bodyPr lIns="91440" tIns="45720" rIns="91440" bIns="45720" anchor="t"/>
          <a:lstStyle/>
          <a:p>
            <a:r>
              <a:rPr lang="en-US">
                <a:ea typeface="Open Sans Semibold"/>
                <a:cs typeface="Open Sans Semibold"/>
              </a:rPr>
              <a:t>Pre-Processing</a:t>
            </a:r>
            <a:endParaRPr lang="en-GB">
              <a:solidFill>
                <a:srgbClr val="000000"/>
              </a:solidFill>
              <a:ea typeface="Open Sans Semibold"/>
              <a:cs typeface="Open Sans Semibold"/>
            </a:endParaRPr>
          </a:p>
        </p:txBody>
      </p:sp>
      <p:graphicFrame>
        <p:nvGraphicFramePr>
          <p:cNvPr id="863" name="Content Placeholder 862">
            <a:extLst>
              <a:ext uri="{FF2B5EF4-FFF2-40B4-BE49-F238E27FC236}">
                <a16:creationId xmlns:a16="http://schemas.microsoft.com/office/drawing/2014/main" id="{CB990BE3-69E6-AB9A-D2BD-38EAADE9697B}"/>
              </a:ext>
            </a:extLst>
          </p:cNvPr>
          <p:cNvGraphicFramePr>
            <a:graphicFrameLocks noGrp="1"/>
          </p:cNvGraphicFramePr>
          <p:nvPr>
            <p:ph sz="quarter" idx="15"/>
            <p:extLst>
              <p:ext uri="{D42A27DB-BD31-4B8C-83A1-F6EECF244321}">
                <p14:modId xmlns:p14="http://schemas.microsoft.com/office/powerpoint/2010/main" val="4008399753"/>
              </p:ext>
            </p:extLst>
          </p:nvPr>
        </p:nvGraphicFramePr>
        <p:xfrm>
          <a:off x="538163" y="1471613"/>
          <a:ext cx="11144250" cy="4154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18037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863">
                                            <p:graphicEl>
                                              <a:dgm id="{37B0D11E-7060-46A6-8761-E3B07FE00CB2}"/>
                                            </p:graphicEl>
                                          </p:spTgt>
                                        </p:tgtEl>
                                        <p:attrNameLst>
                                          <p:attrName>style.visibility</p:attrName>
                                        </p:attrNameLst>
                                      </p:cBhvr>
                                      <p:to>
                                        <p:strVal val="visible"/>
                                      </p:to>
                                    </p:set>
                                    <p:animEffect transition="in" filter="fade">
                                      <p:cBhvr>
                                        <p:cTn id="7" dur="250"/>
                                        <p:tgtEl>
                                          <p:spTgt spid="863">
                                            <p:graphicEl>
                                              <a:dgm id="{37B0D11E-7060-46A6-8761-E3B07FE00CB2}"/>
                                            </p:graphic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863">
                                            <p:graphicEl>
                                              <a:dgm id="{2DAE5F70-9CF2-4DAE-8B04-AEEAAC0739B0}"/>
                                            </p:graphicEl>
                                          </p:spTgt>
                                        </p:tgtEl>
                                        <p:attrNameLst>
                                          <p:attrName>style.visibility</p:attrName>
                                        </p:attrNameLst>
                                      </p:cBhvr>
                                      <p:to>
                                        <p:strVal val="visible"/>
                                      </p:to>
                                    </p:set>
                                    <p:animEffect transition="in" filter="fade">
                                      <p:cBhvr>
                                        <p:cTn id="10" dur="250"/>
                                        <p:tgtEl>
                                          <p:spTgt spid="863">
                                            <p:graphicEl>
                                              <a:dgm id="{2DAE5F70-9CF2-4DAE-8B04-AEEAAC0739B0}"/>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500"/>
                                  </p:stCondLst>
                                  <p:childTnLst>
                                    <p:set>
                                      <p:cBhvr>
                                        <p:cTn id="14" dur="1" fill="hold">
                                          <p:stCondLst>
                                            <p:cond delay="0"/>
                                          </p:stCondLst>
                                        </p:cTn>
                                        <p:tgtEl>
                                          <p:spTgt spid="863">
                                            <p:graphicEl>
                                              <a:dgm id="{F90BE641-9F57-41F0-8811-DC7790581CF2}"/>
                                            </p:graphicEl>
                                          </p:spTgt>
                                        </p:tgtEl>
                                        <p:attrNameLst>
                                          <p:attrName>style.visibility</p:attrName>
                                        </p:attrNameLst>
                                      </p:cBhvr>
                                      <p:to>
                                        <p:strVal val="visible"/>
                                      </p:to>
                                    </p:set>
                                    <p:animEffect transition="in" filter="fade">
                                      <p:cBhvr>
                                        <p:cTn id="15" dur="250"/>
                                        <p:tgtEl>
                                          <p:spTgt spid="863">
                                            <p:graphicEl>
                                              <a:dgm id="{F90BE641-9F57-41F0-8811-DC7790581CF2}"/>
                                            </p:graphicEl>
                                          </p:spTgt>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863">
                                            <p:graphicEl>
                                              <a:dgm id="{AA571412-996F-4B63-B11F-F05283C2C1EE}"/>
                                            </p:graphicEl>
                                          </p:spTgt>
                                        </p:tgtEl>
                                        <p:attrNameLst>
                                          <p:attrName>style.visibility</p:attrName>
                                        </p:attrNameLst>
                                      </p:cBhvr>
                                      <p:to>
                                        <p:strVal val="visible"/>
                                      </p:to>
                                    </p:set>
                                    <p:animEffect transition="in" filter="fade">
                                      <p:cBhvr>
                                        <p:cTn id="18" dur="250"/>
                                        <p:tgtEl>
                                          <p:spTgt spid="863">
                                            <p:graphicEl>
                                              <a:dgm id="{AA571412-996F-4B63-B11F-F05283C2C1EE}"/>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500"/>
                                  </p:stCondLst>
                                  <p:childTnLst>
                                    <p:set>
                                      <p:cBhvr>
                                        <p:cTn id="22" dur="1" fill="hold">
                                          <p:stCondLst>
                                            <p:cond delay="0"/>
                                          </p:stCondLst>
                                        </p:cTn>
                                        <p:tgtEl>
                                          <p:spTgt spid="863">
                                            <p:graphicEl>
                                              <a:dgm id="{B5222946-3F72-46AE-AAD2-B8EF17D17413}"/>
                                            </p:graphicEl>
                                          </p:spTgt>
                                        </p:tgtEl>
                                        <p:attrNameLst>
                                          <p:attrName>style.visibility</p:attrName>
                                        </p:attrNameLst>
                                      </p:cBhvr>
                                      <p:to>
                                        <p:strVal val="visible"/>
                                      </p:to>
                                    </p:set>
                                    <p:animEffect transition="in" filter="fade">
                                      <p:cBhvr>
                                        <p:cTn id="23" dur="250"/>
                                        <p:tgtEl>
                                          <p:spTgt spid="863">
                                            <p:graphicEl>
                                              <a:dgm id="{B5222946-3F72-46AE-AAD2-B8EF17D17413}"/>
                                            </p:graphicEl>
                                          </p:spTgt>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863">
                                            <p:graphicEl>
                                              <a:dgm id="{C064E5AD-80AC-4DAF-B8DE-AEC9426760A4}"/>
                                            </p:graphicEl>
                                          </p:spTgt>
                                        </p:tgtEl>
                                        <p:attrNameLst>
                                          <p:attrName>style.visibility</p:attrName>
                                        </p:attrNameLst>
                                      </p:cBhvr>
                                      <p:to>
                                        <p:strVal val="visible"/>
                                      </p:to>
                                    </p:set>
                                    <p:animEffect transition="in" filter="fade">
                                      <p:cBhvr>
                                        <p:cTn id="26" dur="250"/>
                                        <p:tgtEl>
                                          <p:spTgt spid="863">
                                            <p:graphicEl>
                                              <a:dgm id="{C064E5AD-80AC-4DAF-B8DE-AEC9426760A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63"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8</a:t>
            </a:fld>
            <a:endParaRPr lang="nl-NL"/>
          </a:p>
        </p:txBody>
      </p:sp>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6"/>
          </p:nvPr>
        </p:nvSpPr>
        <p:spPr>
          <a:xfrm>
            <a:off x="591356" y="1238922"/>
            <a:ext cx="11144922" cy="471498"/>
          </a:xfrm>
        </p:spPr>
        <p:txBody>
          <a:bodyPr lIns="91440" tIns="45720" rIns="91440" bIns="45720" anchor="t">
            <a:normAutofit/>
          </a:bodyPr>
          <a:lstStyle/>
          <a:p>
            <a:r>
              <a:rPr lang="nl-NL" sz="2600" err="1">
                <a:latin typeface="Open Sans SemiBold"/>
                <a:ea typeface="Open Sans SemiBold"/>
                <a:cs typeface="Open Sans SemiBold"/>
              </a:rPr>
              <a:t>Exploratory</a:t>
            </a:r>
            <a:r>
              <a:rPr lang="nl-NL" sz="2600">
                <a:latin typeface="Open Sans SemiBold"/>
                <a:ea typeface="Open Sans SemiBold"/>
                <a:cs typeface="Open Sans SemiBold"/>
              </a:rPr>
              <a:t> Data Analysis</a:t>
            </a:r>
            <a:endParaRPr lang="nl-NL" sz="2600"/>
          </a:p>
        </p:txBody>
      </p:sp>
      <p:sp>
        <p:nvSpPr>
          <p:cNvPr id="14" name="Title 4">
            <a:extLst>
              <a:ext uri="{FF2B5EF4-FFF2-40B4-BE49-F238E27FC236}">
                <a16:creationId xmlns:a16="http://schemas.microsoft.com/office/drawing/2014/main" id="{9C1E268E-30F5-1E8B-118B-465403D1214F}"/>
              </a:ext>
            </a:extLst>
          </p:cNvPr>
          <p:cNvSpPr>
            <a:spLocks noGrp="1"/>
          </p:cNvSpPr>
          <p:nvPr>
            <p:ph type="title"/>
          </p:nvPr>
        </p:nvSpPr>
        <p:spPr>
          <a:xfrm>
            <a:off x="537882" y="412477"/>
            <a:ext cx="11144922" cy="867684"/>
          </a:xfrm>
        </p:spPr>
        <p:txBody>
          <a:bodyPr lIns="91440" tIns="45720" rIns="91440" bIns="45720" anchor="t"/>
          <a:lstStyle/>
          <a:p>
            <a:r>
              <a:rPr lang="en-US">
                <a:latin typeface="Open Sans Semibold"/>
                <a:ea typeface="Open Sans Semibold"/>
                <a:cs typeface="Open Sans Semibold"/>
              </a:rPr>
              <a:t>Pre-Processing</a:t>
            </a:r>
            <a:endParaRPr lang="en-US">
              <a:ea typeface="Open Sans Semibold" panose="020B0606030504020204" pitchFamily="34" charset="0"/>
              <a:cs typeface="Open Sans Semibold" panose="020B0606030504020204" pitchFamily="34" charset="0"/>
            </a:endParaRPr>
          </a:p>
        </p:txBody>
      </p:sp>
      <p:graphicFrame>
        <p:nvGraphicFramePr>
          <p:cNvPr id="3" name="Table 2">
            <a:extLst>
              <a:ext uri="{FF2B5EF4-FFF2-40B4-BE49-F238E27FC236}">
                <a16:creationId xmlns:a16="http://schemas.microsoft.com/office/drawing/2014/main" id="{A433657D-17AF-906C-DD73-6FF437AD1603}"/>
              </a:ext>
            </a:extLst>
          </p:cNvPr>
          <p:cNvGraphicFramePr>
            <a:graphicFrameLocks noGrp="1"/>
          </p:cNvGraphicFramePr>
          <p:nvPr>
            <p:extLst>
              <p:ext uri="{D42A27DB-BD31-4B8C-83A1-F6EECF244321}">
                <p14:modId xmlns:p14="http://schemas.microsoft.com/office/powerpoint/2010/main" val="3434110433"/>
              </p:ext>
            </p:extLst>
          </p:nvPr>
        </p:nvGraphicFramePr>
        <p:xfrm>
          <a:off x="1052825" y="1830591"/>
          <a:ext cx="4427244" cy="3876648"/>
        </p:xfrm>
        <a:graphic>
          <a:graphicData uri="http://schemas.openxmlformats.org/drawingml/2006/table">
            <a:tbl>
              <a:tblPr firstRow="1" bandRow="1">
                <a:tableStyleId>{284E427A-3D55-4303-BF80-6455036E1DE7}</a:tableStyleId>
              </a:tblPr>
              <a:tblGrid>
                <a:gridCol w="2213622">
                  <a:extLst>
                    <a:ext uri="{9D8B030D-6E8A-4147-A177-3AD203B41FA5}">
                      <a16:colId xmlns:a16="http://schemas.microsoft.com/office/drawing/2014/main" val="2763037957"/>
                    </a:ext>
                  </a:extLst>
                </a:gridCol>
                <a:gridCol w="2213622">
                  <a:extLst>
                    <a:ext uri="{9D8B030D-6E8A-4147-A177-3AD203B41FA5}">
                      <a16:colId xmlns:a16="http://schemas.microsoft.com/office/drawing/2014/main" val="2688841038"/>
                    </a:ext>
                  </a:extLst>
                </a:gridCol>
              </a:tblGrid>
              <a:tr h="484581">
                <a:tc>
                  <a:txBody>
                    <a:bodyPr/>
                    <a:lstStyle/>
                    <a:p>
                      <a:pPr lvl="0" algn="ctr">
                        <a:buNone/>
                      </a:pPr>
                      <a:r>
                        <a:rPr lang="en-US"/>
                        <a:t>Emotion</a:t>
                      </a:r>
                    </a:p>
                  </a:txBody>
                  <a:tcPr/>
                </a:tc>
                <a:tc>
                  <a:txBody>
                    <a:bodyPr/>
                    <a:lstStyle/>
                    <a:p>
                      <a:pPr lvl="0" algn="ctr">
                        <a:buNone/>
                      </a:pPr>
                      <a:r>
                        <a:rPr lang="en-US"/>
                        <a:t>Frequency</a:t>
                      </a:r>
                    </a:p>
                  </a:txBody>
                  <a:tcPr/>
                </a:tc>
                <a:extLst>
                  <a:ext uri="{0D108BD9-81ED-4DB2-BD59-A6C34878D82A}">
                    <a16:rowId xmlns:a16="http://schemas.microsoft.com/office/drawing/2014/main" val="2812707732"/>
                  </a:ext>
                </a:extLst>
              </a:tr>
              <a:tr h="484581">
                <a:tc>
                  <a:txBody>
                    <a:bodyPr/>
                    <a:lstStyle/>
                    <a:p>
                      <a:pPr lvl="0" algn="ctr">
                        <a:buNone/>
                      </a:pPr>
                      <a:r>
                        <a:rPr lang="en-US" sz="1800" u="none" strike="noStrike" noProof="0"/>
                        <a:t>happiness</a:t>
                      </a:r>
                      <a:endParaRPr lang="en-US"/>
                    </a:p>
                  </a:txBody>
                  <a:tcPr/>
                </a:tc>
                <a:tc>
                  <a:txBody>
                    <a:bodyPr/>
                    <a:lstStyle/>
                    <a:p>
                      <a:pPr lvl="0" algn="ctr">
                        <a:buNone/>
                      </a:pPr>
                      <a:r>
                        <a:rPr lang="en-US" sz="1800" u="none" strike="noStrike" noProof="0"/>
                        <a:t>224422</a:t>
                      </a:r>
                      <a:endParaRPr lang="en-US"/>
                    </a:p>
                  </a:txBody>
                  <a:tcPr/>
                </a:tc>
                <a:extLst>
                  <a:ext uri="{0D108BD9-81ED-4DB2-BD59-A6C34878D82A}">
                    <a16:rowId xmlns:a16="http://schemas.microsoft.com/office/drawing/2014/main" val="1517443485"/>
                  </a:ext>
                </a:extLst>
              </a:tr>
              <a:tr h="484581">
                <a:tc>
                  <a:txBody>
                    <a:bodyPr/>
                    <a:lstStyle/>
                    <a:p>
                      <a:pPr lvl="0" algn="ctr">
                        <a:buNone/>
                      </a:pPr>
                      <a:r>
                        <a:rPr lang="en-US" sz="1800" u="none" strike="noStrike" noProof="0"/>
                        <a:t>sadness</a:t>
                      </a:r>
                      <a:endParaRPr lang="en-US"/>
                    </a:p>
                  </a:txBody>
                  <a:tcPr/>
                </a:tc>
                <a:tc>
                  <a:txBody>
                    <a:bodyPr/>
                    <a:lstStyle/>
                    <a:p>
                      <a:pPr lvl="0" algn="ctr">
                        <a:buNone/>
                      </a:pPr>
                      <a:r>
                        <a:rPr lang="en-US" sz="1800" u="none" strike="noStrike" noProof="0">
                          <a:solidFill>
                            <a:srgbClr val="000000"/>
                          </a:solidFill>
                        </a:rPr>
                        <a:t>143454</a:t>
                      </a:r>
                      <a:endParaRPr lang="en-US"/>
                    </a:p>
                  </a:txBody>
                  <a:tcPr/>
                </a:tc>
                <a:extLst>
                  <a:ext uri="{0D108BD9-81ED-4DB2-BD59-A6C34878D82A}">
                    <a16:rowId xmlns:a16="http://schemas.microsoft.com/office/drawing/2014/main" val="280490793"/>
                  </a:ext>
                </a:extLst>
              </a:tr>
              <a:tr h="484581">
                <a:tc>
                  <a:txBody>
                    <a:bodyPr/>
                    <a:lstStyle/>
                    <a:p>
                      <a:pPr lvl="0" algn="ctr">
                        <a:buNone/>
                      </a:pPr>
                      <a:r>
                        <a:rPr lang="en-US" sz="1800" u="none" strike="noStrike" noProof="0"/>
                        <a:t>anger</a:t>
                      </a:r>
                      <a:endParaRPr lang="en-US"/>
                    </a:p>
                  </a:txBody>
                  <a:tcPr/>
                </a:tc>
                <a:tc>
                  <a:txBody>
                    <a:bodyPr/>
                    <a:lstStyle/>
                    <a:p>
                      <a:pPr lvl="0" algn="ctr">
                        <a:buNone/>
                      </a:pPr>
                      <a:r>
                        <a:rPr lang="en-US" sz="1800" u="none" strike="noStrike" noProof="0"/>
                        <a:t>77918</a:t>
                      </a:r>
                      <a:endParaRPr lang="en-US"/>
                    </a:p>
                  </a:txBody>
                  <a:tcPr/>
                </a:tc>
                <a:extLst>
                  <a:ext uri="{0D108BD9-81ED-4DB2-BD59-A6C34878D82A}">
                    <a16:rowId xmlns:a16="http://schemas.microsoft.com/office/drawing/2014/main" val="3798089859"/>
                  </a:ext>
                </a:extLst>
              </a:tr>
              <a:tr h="484581">
                <a:tc>
                  <a:txBody>
                    <a:bodyPr/>
                    <a:lstStyle/>
                    <a:p>
                      <a:pPr lvl="0" algn="ctr">
                        <a:buNone/>
                      </a:pPr>
                      <a:r>
                        <a:rPr lang="en-US" sz="1800" u="none" strike="noStrike" noProof="0"/>
                        <a:t>fear</a:t>
                      </a:r>
                      <a:endParaRPr lang="en-US"/>
                    </a:p>
                  </a:txBody>
                  <a:tcPr/>
                </a:tc>
                <a:tc>
                  <a:txBody>
                    <a:bodyPr/>
                    <a:lstStyle/>
                    <a:p>
                      <a:pPr lvl="0" algn="ctr">
                        <a:buNone/>
                      </a:pPr>
                      <a:r>
                        <a:rPr lang="en-US" sz="1800" u="none" strike="noStrike" noProof="0"/>
                        <a:t>59695</a:t>
                      </a:r>
                      <a:endParaRPr lang="en-US"/>
                    </a:p>
                  </a:txBody>
                  <a:tcPr/>
                </a:tc>
                <a:extLst>
                  <a:ext uri="{0D108BD9-81ED-4DB2-BD59-A6C34878D82A}">
                    <a16:rowId xmlns:a16="http://schemas.microsoft.com/office/drawing/2014/main" val="2502458908"/>
                  </a:ext>
                </a:extLst>
              </a:tr>
              <a:tr h="484581">
                <a:tc>
                  <a:txBody>
                    <a:bodyPr/>
                    <a:lstStyle/>
                    <a:p>
                      <a:pPr lvl="0" algn="ctr">
                        <a:buNone/>
                      </a:pPr>
                      <a:r>
                        <a:rPr lang="en-US" sz="1800" u="none" strike="noStrike" noProof="0"/>
                        <a:t>surprise</a:t>
                      </a:r>
                      <a:endParaRPr lang="en-US"/>
                    </a:p>
                  </a:txBody>
                  <a:tcPr/>
                </a:tc>
                <a:tc>
                  <a:txBody>
                    <a:bodyPr/>
                    <a:lstStyle/>
                    <a:p>
                      <a:pPr lvl="0" algn="ctr">
                        <a:buNone/>
                      </a:pPr>
                      <a:r>
                        <a:rPr lang="en-US" sz="1800" u="none" strike="noStrike" noProof="0"/>
                        <a:t>35989</a:t>
                      </a:r>
                      <a:endParaRPr lang="en-US"/>
                    </a:p>
                  </a:txBody>
                  <a:tcPr/>
                </a:tc>
                <a:extLst>
                  <a:ext uri="{0D108BD9-81ED-4DB2-BD59-A6C34878D82A}">
                    <a16:rowId xmlns:a16="http://schemas.microsoft.com/office/drawing/2014/main" val="3553130159"/>
                  </a:ext>
                </a:extLst>
              </a:tr>
              <a:tr h="484581">
                <a:tc>
                  <a:txBody>
                    <a:bodyPr/>
                    <a:lstStyle/>
                    <a:p>
                      <a:pPr lvl="0" algn="ctr">
                        <a:buNone/>
                      </a:pPr>
                      <a:r>
                        <a:rPr lang="en-US" sz="1800" u="none" strike="noStrike" noProof="0"/>
                        <a:t>neutral</a:t>
                      </a:r>
                    </a:p>
                  </a:txBody>
                  <a:tcPr/>
                </a:tc>
                <a:tc>
                  <a:txBody>
                    <a:bodyPr/>
                    <a:lstStyle/>
                    <a:p>
                      <a:pPr lvl="0" algn="ctr">
                        <a:buNone/>
                      </a:pPr>
                      <a:r>
                        <a:rPr lang="en-US" sz="1800" u="none" strike="noStrike" noProof="0"/>
                        <a:t>21237</a:t>
                      </a:r>
                      <a:endParaRPr lang="en-US"/>
                    </a:p>
                  </a:txBody>
                  <a:tcPr/>
                </a:tc>
                <a:extLst>
                  <a:ext uri="{0D108BD9-81ED-4DB2-BD59-A6C34878D82A}">
                    <a16:rowId xmlns:a16="http://schemas.microsoft.com/office/drawing/2014/main" val="203546517"/>
                  </a:ext>
                </a:extLst>
              </a:tr>
              <a:tr h="484581">
                <a:tc>
                  <a:txBody>
                    <a:bodyPr/>
                    <a:lstStyle/>
                    <a:p>
                      <a:pPr lvl="0" algn="ctr">
                        <a:buNone/>
                      </a:pPr>
                      <a:r>
                        <a:rPr lang="en-US" sz="1800" u="none" strike="noStrike" noProof="0"/>
                        <a:t>disgust</a:t>
                      </a:r>
                    </a:p>
                  </a:txBody>
                  <a:tcPr/>
                </a:tc>
                <a:tc>
                  <a:txBody>
                    <a:bodyPr/>
                    <a:lstStyle/>
                    <a:p>
                      <a:pPr lvl="0" algn="ctr">
                        <a:buNone/>
                      </a:pPr>
                      <a:r>
                        <a:rPr lang="en-US" sz="1800" u="none" strike="noStrike" noProof="0"/>
                        <a:t>5550</a:t>
                      </a:r>
                      <a:endParaRPr lang="en-US"/>
                    </a:p>
                  </a:txBody>
                  <a:tcPr/>
                </a:tc>
                <a:extLst>
                  <a:ext uri="{0D108BD9-81ED-4DB2-BD59-A6C34878D82A}">
                    <a16:rowId xmlns:a16="http://schemas.microsoft.com/office/drawing/2014/main" val="2474976211"/>
                  </a:ext>
                </a:extLst>
              </a:tr>
            </a:tbl>
          </a:graphicData>
        </a:graphic>
      </p:graphicFrame>
      <p:pic>
        <p:nvPicPr>
          <p:cNvPr id="4" name="Picture 3">
            <a:extLst>
              <a:ext uri="{FF2B5EF4-FFF2-40B4-BE49-F238E27FC236}">
                <a16:creationId xmlns:a16="http://schemas.microsoft.com/office/drawing/2014/main" id="{BDDB1121-81EB-C470-CCDD-4DF0E6F4F0BF}"/>
              </a:ext>
            </a:extLst>
          </p:cNvPr>
          <p:cNvPicPr>
            <a:picLocks noChangeAspect="1"/>
          </p:cNvPicPr>
          <p:nvPr/>
        </p:nvPicPr>
        <p:blipFill>
          <a:blip r:embed="rId2"/>
          <a:stretch>
            <a:fillRect/>
          </a:stretch>
        </p:blipFill>
        <p:spPr>
          <a:xfrm>
            <a:off x="5753786" y="1832811"/>
            <a:ext cx="5817901" cy="3914274"/>
          </a:xfrm>
          <a:prstGeom prst="rect">
            <a:avLst/>
          </a:prstGeom>
        </p:spPr>
      </p:pic>
    </p:spTree>
    <p:extLst>
      <p:ext uri="{BB962C8B-B14F-4D97-AF65-F5344CB8AC3E}">
        <p14:creationId xmlns:p14="http://schemas.microsoft.com/office/powerpoint/2010/main" val="209943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94B3CD-9E10-0F67-2C4D-884DA72A3E74}"/>
              </a:ext>
            </a:extLst>
          </p:cNvPr>
          <p:cNvSpPr/>
          <p:nvPr/>
        </p:nvSpPr>
        <p:spPr>
          <a:xfrm>
            <a:off x="1" y="4522838"/>
            <a:ext cx="12192000" cy="2335162"/>
          </a:xfrm>
          <a:prstGeom prst="rect">
            <a:avLst/>
          </a:prstGeom>
          <a:solidFill>
            <a:srgbClr val="EAF4FD"/>
          </a:solidFill>
          <a:ln>
            <a:solidFill>
              <a:srgbClr val="EAF4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1">
            <a:extLst>
              <a:ext uri="{FF2B5EF4-FFF2-40B4-BE49-F238E27FC236}">
                <a16:creationId xmlns:a16="http://schemas.microsoft.com/office/drawing/2014/main" id="{9ADB81E8-1AB0-44F1-28D3-66B1940E384A}"/>
              </a:ext>
            </a:extLst>
          </p:cNvPr>
          <p:cNvSpPr txBox="1">
            <a:spLocks/>
          </p:cNvSpPr>
          <p:nvPr/>
        </p:nvSpPr>
        <p:spPr>
          <a:xfrm>
            <a:off x="744517" y="6355080"/>
            <a:ext cx="610150" cy="365125"/>
          </a:xfrm>
          <a:prstGeom prst="rect">
            <a:avLst/>
          </a:prstGeom>
        </p:spPr>
        <p:txBody>
          <a:bodyPr vert="horz" lIns="91440" tIns="45720" rIns="91440" bIns="45720" rtlCol="0" anchor="ctr"/>
          <a:lstStyle>
            <a:defPPr>
              <a:defRPr lang="nl-NL"/>
            </a:defPPr>
            <a:lvl1pPr marL="0" algn="l" defTabSz="914400" rtl="0" eaLnBrk="1" latinLnBrk="0" hangingPunct="1">
              <a:defRPr sz="1200" kern="1200" baseline="0">
                <a:solidFill>
                  <a:schemeClr val="bg1"/>
                </a:solidFill>
                <a:latin typeface="Open Sans" panose="020B06060305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6C878E-6624-8940-965B-E61AF946BCDB}" type="slidenum">
              <a:rPr lang="nl-NL" smtClean="0">
                <a:solidFill>
                  <a:schemeClr val="accent2"/>
                </a:solidFill>
              </a:rPr>
              <a:pPr/>
              <a:t>9</a:t>
            </a:fld>
            <a:endParaRPr lang="nl-NL">
              <a:solidFill>
                <a:schemeClr val="accent2"/>
              </a:solidFill>
            </a:endParaRPr>
          </a:p>
        </p:txBody>
      </p:sp>
      <p:graphicFrame>
        <p:nvGraphicFramePr>
          <p:cNvPr id="12" name="Content Placeholder 11">
            <a:extLst>
              <a:ext uri="{FF2B5EF4-FFF2-40B4-BE49-F238E27FC236}">
                <a16:creationId xmlns:a16="http://schemas.microsoft.com/office/drawing/2014/main" id="{D46931F3-9150-7D23-1B46-624FBF888180}"/>
              </a:ext>
            </a:extLst>
          </p:cNvPr>
          <p:cNvGraphicFramePr>
            <a:graphicFrameLocks noGrp="1"/>
          </p:cNvGraphicFramePr>
          <p:nvPr>
            <p:ph sz="quarter" idx="15"/>
            <p:extLst>
              <p:ext uri="{D42A27DB-BD31-4B8C-83A1-F6EECF244321}">
                <p14:modId xmlns:p14="http://schemas.microsoft.com/office/powerpoint/2010/main" val="2170588810"/>
              </p:ext>
            </p:extLst>
          </p:nvPr>
        </p:nvGraphicFramePr>
        <p:xfrm>
          <a:off x="-860677" y="0"/>
          <a:ext cx="13913353" cy="684190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01836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B15648702C5464C8657984098E5FBFD" ma:contentTypeVersion="13" ma:contentTypeDescription="Create a new document." ma:contentTypeScope="" ma:versionID="19d0918730ba2f3b0e29244607b54298">
  <xsd:schema xmlns:xsd="http://www.w3.org/2001/XMLSchema" xmlns:xs="http://www.w3.org/2001/XMLSchema" xmlns:p="http://schemas.microsoft.com/office/2006/metadata/properties" xmlns:ns2="2007650b-f4ea-4c3a-b1ce-175c2ab97d39" xmlns:ns3="3efe70e9-2c60-44ca-8f0f-b1ebc6b5c796" targetNamespace="http://schemas.microsoft.com/office/2006/metadata/properties" ma:root="true" ma:fieldsID="f0479fff095a8a5ec73c9a1f7ca10e8d" ns2:_="" ns3:_="">
    <xsd:import namespace="2007650b-f4ea-4c3a-b1ce-175c2ab97d39"/>
    <xsd:import namespace="3efe70e9-2c60-44ca-8f0f-b1ebc6b5c79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LengthInSecond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07650b-f4ea-4c3a-b1ce-175c2ab97d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efe70e9-2c60-44ca-8f0f-b1ebc6b5c79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aa5f38ef-6d3d-42cd-be45-761032afbc33}" ma:internalName="TaxCatchAll" ma:showField="CatchAllData" ma:web="3efe70e9-2c60-44ca-8f0f-b1ebc6b5c796">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3efe70e9-2c60-44ca-8f0f-b1ebc6b5c796" xsi:nil="true"/>
    <lcf76f155ced4ddcb4097134ff3c332f xmlns="2007650b-f4ea-4c3a-b1ce-175c2ab97d3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2.xml><?xml version="1.0" encoding="utf-8"?>
<ds:datastoreItem xmlns:ds="http://schemas.openxmlformats.org/officeDocument/2006/customXml" ds:itemID="{4109076F-D8CB-4DEF-A89E-5825BBE0A0EC}">
  <ds:schemaRefs>
    <ds:schemaRef ds:uri="2007650b-f4ea-4c3a-b1ce-175c2ab97d39"/>
    <ds:schemaRef ds:uri="3efe70e9-2c60-44ca-8f0f-b1ebc6b5c7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8080B34-2E67-4CAF-8EF6-72F240EC50BC}">
  <ds:schemaRefs>
    <ds:schemaRef ds:uri="2007650b-f4ea-4c3a-b1ce-175c2ab97d39"/>
    <ds:schemaRef ds:uri="3efe70e9-2c60-44ca-8f0f-b1ebc6b5c7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TITLE SIDE</Template>
  <Application>Microsoft Office PowerPoint</Application>
  <PresentationFormat>Widescreen</PresentationFormat>
  <Slides>38</Slides>
  <Notes>8</Notes>
  <HiddenSlides>0</HiddenSlide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TITLE SIDE</vt:lpstr>
      <vt:lpstr>TEXT SLIDE</vt:lpstr>
      <vt:lpstr>Predicting sentiment in Expeditie Robinson </vt:lpstr>
      <vt:lpstr>PowerPoint Presentation</vt:lpstr>
      <vt:lpstr>Project Scope</vt:lpstr>
      <vt:lpstr>Training Data</vt:lpstr>
      <vt:lpstr>Test Data</vt:lpstr>
      <vt:lpstr>PowerPoint Presentation</vt:lpstr>
      <vt:lpstr>Pre-Processing</vt:lpstr>
      <vt:lpstr>Pre-Processing</vt:lpstr>
      <vt:lpstr>PowerPoint Presentation</vt:lpstr>
      <vt:lpstr>PowerPoint Presentation</vt:lpstr>
      <vt:lpstr>PowerPoint Presentation</vt:lpstr>
      <vt:lpstr>Kaggle Competition</vt:lpstr>
      <vt:lpstr>Kaggle Competition</vt:lpstr>
      <vt:lpstr>Kaggle Competition</vt:lpstr>
      <vt:lpstr>Simple NN (Neural Network)</vt:lpstr>
      <vt:lpstr>BERT model</vt:lpstr>
      <vt:lpstr>BERT model</vt:lpstr>
      <vt:lpstr>Llama 2 model 3rd Iteration</vt:lpstr>
      <vt:lpstr>RoBERTa</vt:lpstr>
      <vt:lpstr>Why RoBERTa?</vt:lpstr>
      <vt:lpstr>PowerPoint Presentation</vt:lpstr>
      <vt:lpstr>Evaluation Metrices</vt:lpstr>
      <vt:lpstr>Classification report</vt:lpstr>
      <vt:lpstr>Classification report</vt:lpstr>
      <vt:lpstr>Translation back augmentation</vt:lpstr>
      <vt:lpstr>Chat GPT data generation</vt:lpstr>
      <vt:lpstr>Classification report</vt:lpstr>
      <vt:lpstr>Classification report</vt:lpstr>
      <vt:lpstr>Error Analysis</vt:lpstr>
      <vt:lpstr>PowerPoint Presentation</vt:lpstr>
      <vt:lpstr>Pipeline</vt:lpstr>
      <vt:lpstr>PowerPoint Presentation</vt:lpstr>
      <vt:lpstr>PowerPoint Presentation</vt:lpstr>
      <vt:lpstr>Confusion Matrix</vt:lpstr>
      <vt:lpstr>Formulas </vt:lpstr>
      <vt:lpstr>Weighted F1 Score</vt:lpstr>
      <vt:lpstr>RoBERTa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Janczyk, Kacper (220646)</dc:creator>
  <cp:revision>2</cp:revision>
  <dcterms:created xsi:type="dcterms:W3CDTF">2024-04-01T12:21:59Z</dcterms:created>
  <dcterms:modified xsi:type="dcterms:W3CDTF">2024-04-11T13:27:14Z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0x0101004B15648702C5464C8657984098E5FBFD</vt:lpwstr>
  </property>
</Properties>
</file>